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90" r:id="rId14"/>
    <p:sldId id="278" r:id="rId15"/>
    <p:sldId id="289" r:id="rId16"/>
    <p:sldId id="283" r:id="rId17"/>
    <p:sldId id="267" r:id="rId18"/>
    <p:sldId id="275" r:id="rId19"/>
    <p:sldId id="276" r:id="rId20"/>
    <p:sldId id="279" r:id="rId21"/>
    <p:sldId id="281" r:id="rId22"/>
    <p:sldId id="280" r:id="rId23"/>
    <p:sldId id="282" r:id="rId24"/>
    <p:sldId id="284" r:id="rId25"/>
    <p:sldId id="285" r:id="rId26"/>
    <p:sldId id="286" r:id="rId27"/>
    <p:sldId id="287" r:id="rId28"/>
    <p:sldId id="288" r:id="rId29"/>
  </p:sldIdLst>
  <p:sldSz cx="18288000" cy="10287000"/>
  <p:notesSz cx="6858000" cy="9144000"/>
  <p:embeddedFontLst>
    <p:embeddedFont>
      <p:font typeface="Canva Sans" panose="020B0604020202020204" charset="0"/>
      <p:regular r:id="rId30"/>
    </p:embeddedFont>
    <p:embeddedFont>
      <p:font typeface="Halant Medium" panose="020B0604020202020204" charset="0"/>
      <p:regular r:id="rId31"/>
    </p:embeddedFont>
    <p:embeddedFont>
      <p:font typeface="HK Grotesk Bold" panose="020B0604020202020204" charset="0"/>
      <p:regular r:id="rId32"/>
    </p:embeddedFont>
    <p:embeddedFont>
      <p:font typeface="Open Sauce" panose="020B0604020202020204" charset="0"/>
      <p:regular r:id="rId33"/>
    </p:embeddedFont>
    <p:embeddedFont>
      <p:font typeface="Open Sauce Bold" panose="020B0604020202020204" charset="0"/>
      <p:regular r:id="rId34"/>
    </p:embeddedFont>
    <p:embeddedFont>
      <p:font typeface="Proxima Nova Bold" panose="020B0604020202020204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1667C2-ADD0-4FDF-81B0-70F610954555}" v="35" dt="2025-05-21T01:55:07.7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77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aa MOKRANI" userId="81ee132c-c8f9-4238-b80e-287f16cff31f" providerId="ADAL" clId="{231667C2-ADD0-4FDF-81B0-70F610954555}"/>
    <pc:docChg chg="undo redo custSel addSld modSld modMainMaster">
      <pc:chgData name="Elaa MOKRANI" userId="81ee132c-c8f9-4238-b80e-287f16cff31f" providerId="ADAL" clId="{231667C2-ADD0-4FDF-81B0-70F610954555}" dt="2025-05-21T01:56:03.636" v="526" actId="1076"/>
      <pc:docMkLst>
        <pc:docMk/>
      </pc:docMkLst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56"/>
        </pc:sldMkLst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57"/>
        </pc:sldMkLst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58"/>
        </pc:sldMkLst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59"/>
        </pc:sldMkLst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60"/>
        </pc:sldMkLst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61"/>
        </pc:sldMkLst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62"/>
        </pc:sldMkLst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63"/>
        </pc:sldMkLst>
      </pc:sldChg>
      <pc:sldChg chg="delSp modSp add mod 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64"/>
        </pc:sldMkLst>
        <pc:spChg chg="mod">
          <ac:chgData name="Elaa MOKRANI" userId="81ee132c-c8f9-4238-b80e-287f16cff31f" providerId="ADAL" clId="{231667C2-ADD0-4FDF-81B0-70F610954555}" dt="2025-05-20T21:49:08.132" v="68" actId="20577"/>
          <ac:spMkLst>
            <pc:docMk/>
            <pc:sldMk cId="0" sldId="264"/>
            <ac:spMk id="8" creationId="{00000000-0000-0000-0000-000000000000}"/>
          </ac:spMkLst>
        </pc:spChg>
        <pc:spChg chg="del">
          <ac:chgData name="Elaa MOKRANI" userId="81ee132c-c8f9-4238-b80e-287f16cff31f" providerId="ADAL" clId="{231667C2-ADD0-4FDF-81B0-70F610954555}" dt="2025-05-20T23:40:06.469" v="228" actId="478"/>
          <ac:spMkLst>
            <pc:docMk/>
            <pc:sldMk cId="0" sldId="264"/>
            <ac:spMk id="10" creationId="{00000000-0000-0000-0000-000000000000}"/>
          </ac:spMkLst>
        </pc:spChg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65"/>
        </pc:sldMkLst>
      </pc:sldChg>
      <pc:sldChg chg="addSp delSp modSp mod modTransition">
        <pc:chgData name="Elaa MOKRANI" userId="81ee132c-c8f9-4238-b80e-287f16cff31f" providerId="ADAL" clId="{231667C2-ADD0-4FDF-81B0-70F610954555}" dt="2025-05-21T01:56:03.636" v="526" actId="1076"/>
        <pc:sldMkLst>
          <pc:docMk/>
          <pc:sldMk cId="0" sldId="266"/>
        </pc:sldMkLst>
        <pc:spChg chg="del">
          <ac:chgData name="Elaa MOKRANI" userId="81ee132c-c8f9-4238-b80e-287f16cff31f" providerId="ADAL" clId="{231667C2-ADD0-4FDF-81B0-70F610954555}" dt="2025-05-20T23:28:18.732" v="145" actId="478"/>
          <ac:spMkLst>
            <pc:docMk/>
            <pc:sldMk cId="0" sldId="266"/>
            <ac:spMk id="6" creationId="{00000000-0000-0000-0000-000000000000}"/>
          </ac:spMkLst>
        </pc:spChg>
        <pc:spChg chg="add mod">
          <ac:chgData name="Elaa MOKRANI" userId="81ee132c-c8f9-4238-b80e-287f16cff31f" providerId="ADAL" clId="{231667C2-ADD0-4FDF-81B0-70F610954555}" dt="2025-05-21T01:56:03.636" v="526" actId="1076"/>
          <ac:spMkLst>
            <pc:docMk/>
            <pc:sldMk cId="0" sldId="266"/>
            <ac:spMk id="19" creationId="{F0A50883-FA14-D7C8-1F77-507544B45482}"/>
          </ac:spMkLst>
        </pc:spChg>
        <pc:spChg chg="add del">
          <ac:chgData name="Elaa MOKRANI" userId="81ee132c-c8f9-4238-b80e-287f16cff31f" providerId="ADAL" clId="{231667C2-ADD0-4FDF-81B0-70F610954555}" dt="2025-05-21T01:10:55.005" v="235" actId="22"/>
          <ac:spMkLst>
            <pc:docMk/>
            <pc:sldMk cId="0" sldId="266"/>
            <ac:spMk id="21" creationId="{0826B2A8-3400-5316-5000-3326CA40F167}"/>
          </ac:spMkLst>
        </pc:spChg>
        <pc:spChg chg="add mod">
          <ac:chgData name="Elaa MOKRANI" userId="81ee132c-c8f9-4238-b80e-287f16cff31f" providerId="ADAL" clId="{231667C2-ADD0-4FDF-81B0-70F610954555}" dt="2025-05-21T01:55:58.547" v="525" actId="1076"/>
          <ac:spMkLst>
            <pc:docMk/>
            <pc:sldMk cId="0" sldId="266"/>
            <ac:spMk id="23" creationId="{A9FB75A1-B1A0-1A20-E464-B7A1E016F5DA}"/>
          </ac:spMkLst>
        </pc:spChg>
        <pc:picChg chg="add mod ord">
          <ac:chgData name="Elaa MOKRANI" userId="81ee132c-c8f9-4238-b80e-287f16cff31f" providerId="ADAL" clId="{231667C2-ADD0-4FDF-81B0-70F610954555}" dt="2025-05-21T01:11:04.567" v="236" actId="14100"/>
          <ac:picMkLst>
            <pc:docMk/>
            <pc:sldMk cId="0" sldId="266"/>
            <ac:picMk id="13" creationId="{86EF0D9D-2643-81C2-A797-289B38AB4BB3}"/>
          </ac:picMkLst>
        </pc:picChg>
        <pc:picChg chg="add del mod">
          <ac:chgData name="Elaa MOKRANI" userId="81ee132c-c8f9-4238-b80e-287f16cff31f" providerId="ADAL" clId="{231667C2-ADD0-4FDF-81B0-70F610954555}" dt="2025-05-20T23:30:52.314" v="159" actId="478"/>
          <ac:picMkLst>
            <pc:docMk/>
            <pc:sldMk cId="0" sldId="266"/>
            <ac:picMk id="15" creationId="{82956BBE-CBFF-8683-4D49-78C304934006}"/>
          </ac:picMkLst>
        </pc:picChg>
        <pc:picChg chg="add mod">
          <ac:chgData name="Elaa MOKRANI" userId="81ee132c-c8f9-4238-b80e-287f16cff31f" providerId="ADAL" clId="{231667C2-ADD0-4FDF-81B0-70F610954555}" dt="2025-05-21T01:55:53.048" v="524" actId="1076"/>
          <ac:picMkLst>
            <pc:docMk/>
            <pc:sldMk cId="0" sldId="266"/>
            <ac:picMk id="17" creationId="{90C1218A-5883-F7C0-D0FF-1EE4E43A423B}"/>
          </ac:picMkLst>
        </pc:picChg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67"/>
        </pc:sldMkLst>
      </pc:sldChg>
      <pc:sldChg chg="addSp delSp modSp mod 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69"/>
        </pc:sldMkLst>
        <pc:spChg chg="mod">
          <ac:chgData name="Elaa MOKRANI" userId="81ee132c-c8f9-4238-b80e-287f16cff31f" providerId="ADAL" clId="{231667C2-ADD0-4FDF-81B0-70F610954555}" dt="2025-05-20T23:27:21.726" v="144" actId="1076"/>
          <ac:spMkLst>
            <pc:docMk/>
            <pc:sldMk cId="0" sldId="269"/>
            <ac:spMk id="5" creationId="{00000000-0000-0000-0000-000000000000}"/>
          </ac:spMkLst>
        </pc:spChg>
        <pc:spChg chg="del">
          <ac:chgData name="Elaa MOKRANI" userId="81ee132c-c8f9-4238-b80e-287f16cff31f" providerId="ADAL" clId="{231667C2-ADD0-4FDF-81B0-70F610954555}" dt="2025-05-20T23:26:20.532" v="130" actId="478"/>
          <ac:spMkLst>
            <pc:docMk/>
            <pc:sldMk cId="0" sldId="269"/>
            <ac:spMk id="6" creationId="{00000000-0000-0000-0000-000000000000}"/>
          </ac:spMkLst>
        </pc:spChg>
        <pc:spChg chg="mod">
          <ac:chgData name="Elaa MOKRANI" userId="81ee132c-c8f9-4238-b80e-287f16cff31f" providerId="ADAL" clId="{231667C2-ADD0-4FDF-81B0-70F610954555}" dt="2025-05-20T23:31:35.630" v="171" actId="20577"/>
          <ac:spMkLst>
            <pc:docMk/>
            <pc:sldMk cId="0" sldId="269"/>
            <ac:spMk id="7" creationId="{00000000-0000-0000-0000-000000000000}"/>
          </ac:spMkLst>
        </pc:spChg>
        <pc:spChg chg="del">
          <ac:chgData name="Elaa MOKRANI" userId="81ee132c-c8f9-4238-b80e-287f16cff31f" providerId="ADAL" clId="{231667C2-ADD0-4FDF-81B0-70F610954555}" dt="2025-05-20T23:26:53.446" v="135" actId="478"/>
          <ac:spMkLst>
            <pc:docMk/>
            <pc:sldMk cId="0" sldId="269"/>
            <ac:spMk id="8" creationId="{00000000-0000-0000-0000-000000000000}"/>
          </ac:spMkLst>
        </pc:spChg>
        <pc:spChg chg="add mod">
          <ac:chgData name="Elaa MOKRANI" userId="81ee132c-c8f9-4238-b80e-287f16cff31f" providerId="ADAL" clId="{231667C2-ADD0-4FDF-81B0-70F610954555}" dt="2025-05-21T01:51:04.482" v="501" actId="2711"/>
          <ac:spMkLst>
            <pc:docMk/>
            <pc:sldMk cId="0" sldId="269"/>
            <ac:spMk id="12" creationId="{95F4EECD-D4D5-0A41-5EB3-784A770CB1A3}"/>
          </ac:spMkLst>
        </pc:spChg>
        <pc:picChg chg="add mod ord">
          <ac:chgData name="Elaa MOKRANI" userId="81ee132c-c8f9-4238-b80e-287f16cff31f" providerId="ADAL" clId="{231667C2-ADD0-4FDF-81B0-70F610954555}" dt="2025-05-21T01:49:30.670" v="468" actId="1076"/>
          <ac:picMkLst>
            <pc:docMk/>
            <pc:sldMk cId="0" sldId="269"/>
            <ac:picMk id="10" creationId="{1EFBDCEF-FC99-3F35-ED3A-75ED37735F04}"/>
          </ac:picMkLst>
        </pc:picChg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75"/>
        </pc:sldMkLst>
      </pc:sldChg>
      <pc:sldChg chg="addSp delSp modSp mod modTransition">
        <pc:chgData name="Elaa MOKRANI" userId="81ee132c-c8f9-4238-b80e-287f16cff31f" providerId="ADAL" clId="{231667C2-ADD0-4FDF-81B0-70F610954555}" dt="2025-05-21T01:55:07.751" v="523"/>
        <pc:sldMkLst>
          <pc:docMk/>
          <pc:sldMk cId="0" sldId="276"/>
        </pc:sldMkLst>
        <pc:spChg chg="add">
          <ac:chgData name="Elaa MOKRANI" userId="81ee132c-c8f9-4238-b80e-287f16cff31f" providerId="ADAL" clId="{231667C2-ADD0-4FDF-81B0-70F610954555}" dt="2025-05-21T01:14:58.711" v="249"/>
          <ac:spMkLst>
            <pc:docMk/>
            <pc:sldMk cId="0" sldId="276"/>
            <ac:spMk id="2" creationId="{4597CD08-B87D-0D24-E873-858A50A086C3}"/>
          </ac:spMkLst>
        </pc:spChg>
        <pc:spChg chg="add del mod">
          <ac:chgData name="Elaa MOKRANI" userId="81ee132c-c8f9-4238-b80e-287f16cff31f" providerId="ADAL" clId="{231667C2-ADD0-4FDF-81B0-70F610954555}" dt="2025-05-21T01:15:32.916" v="255" actId="478"/>
          <ac:spMkLst>
            <pc:docMk/>
            <pc:sldMk cId="0" sldId="276"/>
            <ac:spMk id="7" creationId="{2E694C8F-4B42-8F77-CD86-055BAC5CD67A}"/>
          </ac:spMkLst>
        </pc:spChg>
        <pc:spChg chg="add del mod">
          <ac:chgData name="Elaa MOKRANI" userId="81ee132c-c8f9-4238-b80e-287f16cff31f" providerId="ADAL" clId="{231667C2-ADD0-4FDF-81B0-70F610954555}" dt="2025-05-21T01:15:43.124" v="257" actId="21"/>
          <ac:spMkLst>
            <pc:docMk/>
            <pc:sldMk cId="0" sldId="276"/>
            <ac:spMk id="9" creationId="{AB0B26BB-5F1D-3C6A-B013-D55CFBFC7C4C}"/>
          </ac:spMkLst>
        </pc:spChg>
        <pc:spChg chg="add mod">
          <ac:chgData name="Elaa MOKRANI" userId="81ee132c-c8f9-4238-b80e-287f16cff31f" providerId="ADAL" clId="{231667C2-ADD0-4FDF-81B0-70F610954555}" dt="2025-05-21T01:51:37.947" v="504" actId="2711"/>
          <ac:spMkLst>
            <pc:docMk/>
            <pc:sldMk cId="0" sldId="276"/>
            <ac:spMk id="10" creationId="{AB0B26BB-5F1D-3C6A-B013-D55CFBFC7C4C}"/>
          </ac:spMkLst>
        </pc:spChg>
        <pc:spChg chg="add mod">
          <ac:chgData name="Elaa MOKRANI" userId="81ee132c-c8f9-4238-b80e-287f16cff31f" providerId="ADAL" clId="{231667C2-ADD0-4FDF-81B0-70F610954555}" dt="2025-05-21T01:51:44.025" v="505" actId="2711"/>
          <ac:spMkLst>
            <pc:docMk/>
            <pc:sldMk cId="0" sldId="276"/>
            <ac:spMk id="13" creationId="{01330559-6C55-ABB9-9AC7-A5181A709524}"/>
          </ac:spMkLst>
        </pc:spChg>
        <pc:spChg chg="mod">
          <ac:chgData name="Elaa MOKRANI" userId="81ee132c-c8f9-4238-b80e-287f16cff31f" providerId="ADAL" clId="{231667C2-ADD0-4FDF-81B0-70F610954555}" dt="2025-05-20T22:03:37.799" v="75"/>
          <ac:spMkLst>
            <pc:docMk/>
            <pc:sldMk cId="0" sldId="276"/>
            <ac:spMk id="15" creationId="{54E30A57-5757-31ED-75FF-7BF9E4B71249}"/>
          </ac:spMkLst>
        </pc:spChg>
        <pc:picChg chg="mod">
          <ac:chgData name="Elaa MOKRANI" userId="81ee132c-c8f9-4238-b80e-287f16cff31f" providerId="ADAL" clId="{231667C2-ADD0-4FDF-81B0-70F610954555}" dt="2025-05-21T01:53:14.551" v="514" actId="1076"/>
          <ac:picMkLst>
            <pc:docMk/>
            <pc:sldMk cId="0" sldId="276"/>
            <ac:picMk id="12" creationId="{40072DE9-DD2D-FC42-177D-0DE5DC2E73C1}"/>
          </ac:picMkLst>
        </pc:picChg>
      </pc:sldChg>
      <pc:sldChg chg="addSp delSp modSp mod modTransition">
        <pc:chgData name="Elaa MOKRANI" userId="81ee132c-c8f9-4238-b80e-287f16cff31f" providerId="ADAL" clId="{231667C2-ADD0-4FDF-81B0-70F610954555}" dt="2025-05-21T01:55:07.751" v="523"/>
        <pc:sldMkLst>
          <pc:docMk/>
          <pc:sldMk cId="1132461893" sldId="278"/>
        </pc:sldMkLst>
        <pc:spChg chg="add mod">
          <ac:chgData name="Elaa MOKRANI" userId="81ee132c-c8f9-4238-b80e-287f16cff31f" providerId="ADAL" clId="{231667C2-ADD0-4FDF-81B0-70F610954555}" dt="2025-05-20T23:37:00.999" v="224" actId="1076"/>
          <ac:spMkLst>
            <pc:docMk/>
            <pc:sldMk cId="1132461893" sldId="278"/>
            <ac:spMk id="8" creationId="{2E1E44CF-2762-46B6-2015-75100D330CE1}"/>
          </ac:spMkLst>
        </pc:spChg>
        <pc:spChg chg="del mod">
          <ac:chgData name="Elaa MOKRANI" userId="81ee132c-c8f9-4238-b80e-287f16cff31f" providerId="ADAL" clId="{231667C2-ADD0-4FDF-81B0-70F610954555}" dt="2025-05-20T23:37:01.619" v="226"/>
          <ac:spMkLst>
            <pc:docMk/>
            <pc:sldMk cId="1132461893" sldId="278"/>
            <ac:spMk id="9" creationId="{7B71956E-1921-014E-3042-E954656EF198}"/>
          </ac:spMkLst>
        </pc:spChg>
        <pc:picChg chg="add mod ord">
          <ac:chgData name="Elaa MOKRANI" userId="81ee132c-c8f9-4238-b80e-287f16cff31f" providerId="ADAL" clId="{231667C2-ADD0-4FDF-81B0-70F610954555}" dt="2025-05-20T23:37:05.822" v="227" actId="167"/>
          <ac:picMkLst>
            <pc:docMk/>
            <pc:sldMk cId="1132461893" sldId="278"/>
            <ac:picMk id="7" creationId="{C709687B-B7CA-4491-4894-ED08D8E9AC16}"/>
          </ac:picMkLst>
        </pc:picChg>
        <pc:picChg chg="del">
          <ac:chgData name="Elaa MOKRANI" userId="81ee132c-c8f9-4238-b80e-287f16cff31f" providerId="ADAL" clId="{231667C2-ADD0-4FDF-81B0-70F610954555}" dt="2025-05-20T23:15:02.550" v="96" actId="478"/>
          <ac:picMkLst>
            <pc:docMk/>
            <pc:sldMk cId="1132461893" sldId="278"/>
            <ac:picMk id="12" creationId="{8515F21E-E64B-5377-986D-CEA134E7AB93}"/>
          </ac:picMkLst>
        </pc:picChg>
        <pc:picChg chg="del">
          <ac:chgData name="Elaa MOKRANI" userId="81ee132c-c8f9-4238-b80e-287f16cff31f" providerId="ADAL" clId="{231667C2-ADD0-4FDF-81B0-70F610954555}" dt="2025-05-20T23:15:04.215" v="97" actId="478"/>
          <ac:picMkLst>
            <pc:docMk/>
            <pc:sldMk cId="1132461893" sldId="278"/>
            <ac:picMk id="15" creationId="{401DDBC2-FFEC-C75E-277C-28785DA4EAE3}"/>
          </ac:picMkLst>
        </pc:picChg>
      </pc:sldChg>
      <pc:sldChg chg="addSp modSp mod modTransition">
        <pc:chgData name="Elaa MOKRANI" userId="81ee132c-c8f9-4238-b80e-287f16cff31f" providerId="ADAL" clId="{231667C2-ADD0-4FDF-81B0-70F610954555}" dt="2025-05-21T01:55:07.751" v="523"/>
        <pc:sldMkLst>
          <pc:docMk/>
          <pc:sldMk cId="90031172" sldId="279"/>
        </pc:sldMkLst>
        <pc:spChg chg="add mod">
          <ac:chgData name="Elaa MOKRANI" userId="81ee132c-c8f9-4238-b80e-287f16cff31f" providerId="ADAL" clId="{231667C2-ADD0-4FDF-81B0-70F610954555}" dt="2025-05-21T01:52:29.697" v="512" actId="2711"/>
          <ac:spMkLst>
            <pc:docMk/>
            <pc:sldMk cId="90031172" sldId="279"/>
            <ac:spMk id="6" creationId="{EFFCBE9C-7AB5-999F-5966-B480D3E02A97}"/>
          </ac:spMkLst>
        </pc:spChg>
        <pc:spChg chg="add mod">
          <ac:chgData name="Elaa MOKRANI" userId="81ee132c-c8f9-4238-b80e-287f16cff31f" providerId="ADAL" clId="{231667C2-ADD0-4FDF-81B0-70F610954555}" dt="2025-05-21T01:52:35.681" v="513" actId="2711"/>
          <ac:spMkLst>
            <pc:docMk/>
            <pc:sldMk cId="90031172" sldId="279"/>
            <ac:spMk id="8" creationId="{D3BE4B79-D1BF-C924-C784-C0896133AC14}"/>
          </ac:spMkLst>
        </pc:spChg>
        <pc:spChg chg="add mod">
          <ac:chgData name="Elaa MOKRANI" userId="81ee132c-c8f9-4238-b80e-287f16cff31f" providerId="ADAL" clId="{231667C2-ADD0-4FDF-81B0-70F610954555}" dt="2025-05-21T01:52:02.899" v="508" actId="2711"/>
          <ac:spMkLst>
            <pc:docMk/>
            <pc:sldMk cId="90031172" sldId="279"/>
            <ac:spMk id="11" creationId="{94056B36-3E06-13BD-5D36-05E40DA7A03B}"/>
          </ac:spMkLst>
        </pc:spChg>
        <pc:spChg chg="add mod">
          <ac:chgData name="Elaa MOKRANI" userId="81ee132c-c8f9-4238-b80e-287f16cff31f" providerId="ADAL" clId="{231667C2-ADD0-4FDF-81B0-70F610954555}" dt="2025-05-21T01:52:19.629" v="511" actId="2711"/>
          <ac:spMkLst>
            <pc:docMk/>
            <pc:sldMk cId="90031172" sldId="279"/>
            <ac:spMk id="14" creationId="{F8B3BE2A-022D-8789-6C09-871B7FE084E6}"/>
          </ac:spMkLst>
        </pc:spChg>
        <pc:spChg chg="add mod">
          <ac:chgData name="Elaa MOKRANI" userId="81ee132c-c8f9-4238-b80e-287f16cff31f" providerId="ADAL" clId="{231667C2-ADD0-4FDF-81B0-70F610954555}" dt="2025-05-21T01:52:13.457" v="510" actId="1076"/>
          <ac:spMkLst>
            <pc:docMk/>
            <pc:sldMk cId="90031172" sldId="279"/>
            <ac:spMk id="16" creationId="{78BEE7CD-199F-A16A-D29A-B24C174F367A}"/>
          </ac:spMkLst>
        </pc:spChg>
        <pc:spChg chg="add mod">
          <ac:chgData name="Elaa MOKRANI" userId="81ee132c-c8f9-4238-b80e-287f16cff31f" providerId="ADAL" clId="{231667C2-ADD0-4FDF-81B0-70F610954555}" dt="2025-05-21T01:51:58.390" v="507" actId="2711"/>
          <ac:spMkLst>
            <pc:docMk/>
            <pc:sldMk cId="90031172" sldId="279"/>
            <ac:spMk id="18" creationId="{CE84FBEB-D8B3-F322-CAF1-AF5ADF55E866}"/>
          </ac:spMkLst>
        </pc:spChg>
        <pc:spChg chg="add mod">
          <ac:chgData name="Elaa MOKRANI" userId="81ee132c-c8f9-4238-b80e-287f16cff31f" providerId="ADAL" clId="{231667C2-ADD0-4FDF-81B0-70F610954555}" dt="2025-05-21T01:51:52.901" v="506" actId="2711"/>
          <ac:spMkLst>
            <pc:docMk/>
            <pc:sldMk cId="90031172" sldId="279"/>
            <ac:spMk id="19" creationId="{7DCADCC4-8F1F-BD14-DFD6-2C6897FF6C69}"/>
          </ac:spMkLst>
        </pc:spChg>
      </pc:sldChg>
      <pc:sldChg chg="modTransition">
        <pc:chgData name="Elaa MOKRANI" userId="81ee132c-c8f9-4238-b80e-287f16cff31f" providerId="ADAL" clId="{231667C2-ADD0-4FDF-81B0-70F610954555}" dt="2025-05-21T01:55:07.751" v="523"/>
        <pc:sldMkLst>
          <pc:docMk/>
          <pc:sldMk cId="634107077" sldId="280"/>
        </pc:sldMkLst>
      </pc:sldChg>
      <pc:sldChg chg="addSp delSp modSp mod modTransition">
        <pc:chgData name="Elaa MOKRANI" userId="81ee132c-c8f9-4238-b80e-287f16cff31f" providerId="ADAL" clId="{231667C2-ADD0-4FDF-81B0-70F610954555}" dt="2025-05-21T01:55:07.751" v="523"/>
        <pc:sldMkLst>
          <pc:docMk/>
          <pc:sldMk cId="1584782353" sldId="281"/>
        </pc:sldMkLst>
        <pc:spChg chg="add del mod">
          <ac:chgData name="Elaa MOKRANI" userId="81ee132c-c8f9-4238-b80e-287f16cff31f" providerId="ADAL" clId="{231667C2-ADD0-4FDF-81B0-70F610954555}" dt="2025-05-21T01:25:42.503" v="411"/>
          <ac:spMkLst>
            <pc:docMk/>
            <pc:sldMk cId="1584782353" sldId="281"/>
            <ac:spMk id="8" creationId="{B6799336-3896-D67B-228E-C2068C919BE7}"/>
          </ac:spMkLst>
        </pc:spChg>
        <pc:spChg chg="add mod">
          <ac:chgData name="Elaa MOKRANI" userId="81ee132c-c8f9-4238-b80e-287f16cff31f" providerId="ADAL" clId="{231667C2-ADD0-4FDF-81B0-70F610954555}" dt="2025-05-21T01:28:05.917" v="438" actId="1076"/>
          <ac:spMkLst>
            <pc:docMk/>
            <pc:sldMk cId="1584782353" sldId="281"/>
            <ac:spMk id="11" creationId="{C726E803-5F8E-1841-C81C-B9E192A76509}"/>
          </ac:spMkLst>
        </pc:spChg>
      </pc:sldChg>
      <pc:sldChg chg="modSp mod modTransition">
        <pc:chgData name="Elaa MOKRANI" userId="81ee132c-c8f9-4238-b80e-287f16cff31f" providerId="ADAL" clId="{231667C2-ADD0-4FDF-81B0-70F610954555}" dt="2025-05-21T01:55:07.751" v="523"/>
        <pc:sldMkLst>
          <pc:docMk/>
          <pc:sldMk cId="3645524800" sldId="282"/>
        </pc:sldMkLst>
        <pc:spChg chg="mod">
          <ac:chgData name="Elaa MOKRANI" userId="81ee132c-c8f9-4238-b80e-287f16cff31f" providerId="ADAL" clId="{231667C2-ADD0-4FDF-81B0-70F610954555}" dt="2025-05-20T22:02:45.016" v="72"/>
          <ac:spMkLst>
            <pc:docMk/>
            <pc:sldMk cId="3645524800" sldId="282"/>
            <ac:spMk id="15" creationId="{C36E5C47-80F3-AC91-A68D-12FC60303477}"/>
          </ac:spMkLst>
        </pc:spChg>
      </pc:sldChg>
      <pc:sldChg chg="modSp mod modTransition">
        <pc:chgData name="Elaa MOKRANI" userId="81ee132c-c8f9-4238-b80e-287f16cff31f" providerId="ADAL" clId="{231667C2-ADD0-4FDF-81B0-70F610954555}" dt="2025-05-21T01:55:07.751" v="523"/>
        <pc:sldMkLst>
          <pc:docMk/>
          <pc:sldMk cId="1305711268" sldId="283"/>
        </pc:sldMkLst>
        <pc:spChg chg="mod">
          <ac:chgData name="Elaa MOKRANI" userId="81ee132c-c8f9-4238-b80e-287f16cff31f" providerId="ADAL" clId="{231667C2-ADD0-4FDF-81B0-70F610954555}" dt="2025-05-20T23:00:13.350" v="94" actId="5793"/>
          <ac:spMkLst>
            <pc:docMk/>
            <pc:sldMk cId="1305711268" sldId="283"/>
            <ac:spMk id="10" creationId="{076EACAF-483E-7FD4-1018-71EEE095025E}"/>
          </ac:spMkLst>
        </pc:spChg>
      </pc:sldChg>
      <pc:sldChg chg="addSp delSp modSp add mod modTransition">
        <pc:chgData name="Elaa MOKRANI" userId="81ee132c-c8f9-4238-b80e-287f16cff31f" providerId="ADAL" clId="{231667C2-ADD0-4FDF-81B0-70F610954555}" dt="2025-05-21T01:55:07.751" v="523"/>
        <pc:sldMkLst>
          <pc:docMk/>
          <pc:sldMk cId="318801414" sldId="284"/>
        </pc:sldMkLst>
        <pc:spChg chg="mod">
          <ac:chgData name="Elaa MOKRANI" userId="81ee132c-c8f9-4238-b80e-287f16cff31f" providerId="ADAL" clId="{231667C2-ADD0-4FDF-81B0-70F610954555}" dt="2025-05-20T22:02:24.622" v="71"/>
          <ac:spMkLst>
            <pc:docMk/>
            <pc:sldMk cId="318801414" sldId="284"/>
            <ac:spMk id="15" creationId="{D939563E-8D04-5AE4-C26A-6B321523720E}"/>
          </ac:spMkLst>
        </pc:spChg>
        <pc:spChg chg="mod">
          <ac:chgData name="Elaa MOKRANI" userId="81ee132c-c8f9-4238-b80e-287f16cff31f" providerId="ADAL" clId="{231667C2-ADD0-4FDF-81B0-70F610954555}" dt="2025-05-20T22:01:15.091" v="70" actId="20577"/>
          <ac:spMkLst>
            <pc:docMk/>
            <pc:sldMk cId="318801414" sldId="284"/>
            <ac:spMk id="16" creationId="{ED9B251E-812C-E712-614E-22CDEE0D4FB6}"/>
          </ac:spMkLst>
        </pc:spChg>
        <pc:picChg chg="add mod">
          <ac:chgData name="Elaa MOKRANI" userId="81ee132c-c8f9-4238-b80e-287f16cff31f" providerId="ADAL" clId="{231667C2-ADD0-4FDF-81B0-70F610954555}" dt="2025-05-20T21:42:56.687" v="65" actId="14100"/>
          <ac:picMkLst>
            <pc:docMk/>
            <pc:sldMk cId="318801414" sldId="284"/>
            <ac:picMk id="7" creationId="{35144CE7-924F-B843-A170-B975D64830BC}"/>
          </ac:picMkLst>
        </pc:picChg>
        <pc:picChg chg="del">
          <ac:chgData name="Elaa MOKRANI" userId="81ee132c-c8f9-4238-b80e-287f16cff31f" providerId="ADAL" clId="{231667C2-ADD0-4FDF-81B0-70F610954555}" dt="2025-05-20T21:18:42.422" v="10" actId="478"/>
          <ac:picMkLst>
            <pc:docMk/>
            <pc:sldMk cId="318801414" sldId="284"/>
            <ac:picMk id="9" creationId="{4E2E44E3-43A4-E209-A70B-5A4225B4EA49}"/>
          </ac:picMkLst>
        </pc:picChg>
      </pc:sldChg>
      <pc:sldChg chg="addSp delSp modSp add mod modTransition">
        <pc:chgData name="Elaa MOKRANI" userId="81ee132c-c8f9-4238-b80e-287f16cff31f" providerId="ADAL" clId="{231667C2-ADD0-4FDF-81B0-70F610954555}" dt="2025-05-21T01:55:07.751" v="523"/>
        <pc:sldMkLst>
          <pc:docMk/>
          <pc:sldMk cId="957997514" sldId="285"/>
        </pc:sldMkLst>
        <pc:spChg chg="del">
          <ac:chgData name="Elaa MOKRANI" userId="81ee132c-c8f9-4238-b80e-287f16cff31f" providerId="ADAL" clId="{231667C2-ADD0-4FDF-81B0-70F610954555}" dt="2025-05-20T21:40:04.444" v="27" actId="478"/>
          <ac:spMkLst>
            <pc:docMk/>
            <pc:sldMk cId="957997514" sldId="285"/>
            <ac:spMk id="15" creationId="{F396F226-A94B-436E-6088-D0AB713E6D75}"/>
          </ac:spMkLst>
        </pc:spChg>
        <pc:spChg chg="del">
          <ac:chgData name="Elaa MOKRANI" userId="81ee132c-c8f9-4238-b80e-287f16cff31f" providerId="ADAL" clId="{231667C2-ADD0-4FDF-81B0-70F610954555}" dt="2025-05-20T21:40:01.169" v="26" actId="478"/>
          <ac:spMkLst>
            <pc:docMk/>
            <pc:sldMk cId="957997514" sldId="285"/>
            <ac:spMk id="16" creationId="{62099696-F9A4-D135-E777-BC3482847CA0}"/>
          </ac:spMkLst>
        </pc:spChg>
        <pc:picChg chg="del">
          <ac:chgData name="Elaa MOKRANI" userId="81ee132c-c8f9-4238-b80e-287f16cff31f" providerId="ADAL" clId="{231667C2-ADD0-4FDF-81B0-70F610954555}" dt="2025-05-20T21:40:56.780" v="29" actId="478"/>
          <ac:picMkLst>
            <pc:docMk/>
            <pc:sldMk cId="957997514" sldId="285"/>
            <ac:picMk id="7" creationId="{4D1EA5B2-CB52-DEEB-89E9-C0F0B11FDC96}"/>
          </ac:picMkLst>
        </pc:picChg>
        <pc:picChg chg="add mod ord">
          <ac:chgData name="Elaa MOKRANI" userId="81ee132c-c8f9-4238-b80e-287f16cff31f" providerId="ADAL" clId="{231667C2-ADD0-4FDF-81B0-70F610954555}" dt="2025-05-20T21:41:21.098" v="37" actId="1076"/>
          <ac:picMkLst>
            <pc:docMk/>
            <pc:sldMk cId="957997514" sldId="285"/>
            <ac:picMk id="8" creationId="{59287B2E-E139-F358-7B8E-1C72F58FB44D}"/>
          </ac:picMkLst>
        </pc:picChg>
      </pc:sldChg>
      <pc:sldChg chg="addSp delSp modSp add mod modTransition">
        <pc:chgData name="Elaa MOKRANI" userId="81ee132c-c8f9-4238-b80e-287f16cff31f" providerId="ADAL" clId="{231667C2-ADD0-4FDF-81B0-70F610954555}" dt="2025-05-21T01:55:07.751" v="523"/>
        <pc:sldMkLst>
          <pc:docMk/>
          <pc:sldMk cId="1341147959" sldId="286"/>
        </pc:sldMkLst>
        <pc:spChg chg="del">
          <ac:chgData name="Elaa MOKRANI" userId="81ee132c-c8f9-4238-b80e-287f16cff31f" providerId="ADAL" clId="{231667C2-ADD0-4FDF-81B0-70F610954555}" dt="2025-05-20T21:39:41.057" v="21" actId="478"/>
          <ac:spMkLst>
            <pc:docMk/>
            <pc:sldMk cId="1341147959" sldId="286"/>
            <ac:spMk id="15" creationId="{D78B3EC1-7B53-A44F-1A60-219E5A341515}"/>
          </ac:spMkLst>
        </pc:spChg>
        <pc:spChg chg="del mod">
          <ac:chgData name="Elaa MOKRANI" userId="81ee132c-c8f9-4238-b80e-287f16cff31f" providerId="ADAL" clId="{231667C2-ADD0-4FDF-81B0-70F610954555}" dt="2025-05-20T21:39:46.180" v="24" actId="478"/>
          <ac:spMkLst>
            <pc:docMk/>
            <pc:sldMk cId="1341147959" sldId="286"/>
            <ac:spMk id="16" creationId="{02C82CA8-2D2D-E5C9-5409-C870174AC682}"/>
          </ac:spMkLst>
        </pc:spChg>
        <pc:picChg chg="del">
          <ac:chgData name="Elaa MOKRANI" userId="81ee132c-c8f9-4238-b80e-287f16cff31f" providerId="ADAL" clId="{231667C2-ADD0-4FDF-81B0-70F610954555}" dt="2025-05-20T21:41:27.847" v="38" actId="478"/>
          <ac:picMkLst>
            <pc:docMk/>
            <pc:sldMk cId="1341147959" sldId="286"/>
            <ac:picMk id="7" creationId="{3B927313-E229-D252-960C-F900E34AC4F3}"/>
          </ac:picMkLst>
        </pc:picChg>
        <pc:picChg chg="add mod ord">
          <ac:chgData name="Elaa MOKRANI" userId="81ee132c-c8f9-4238-b80e-287f16cff31f" providerId="ADAL" clId="{231667C2-ADD0-4FDF-81B0-70F610954555}" dt="2025-05-20T21:42:48.506" v="64" actId="167"/>
          <ac:picMkLst>
            <pc:docMk/>
            <pc:sldMk cId="1341147959" sldId="286"/>
            <ac:picMk id="8" creationId="{74105DE6-09D0-6FCC-86BD-246930584EB0}"/>
          </ac:picMkLst>
        </pc:picChg>
      </pc:sldChg>
      <pc:sldChg chg="addSp delSp modSp add mod modTransition">
        <pc:chgData name="Elaa MOKRANI" userId="81ee132c-c8f9-4238-b80e-287f16cff31f" providerId="ADAL" clId="{231667C2-ADD0-4FDF-81B0-70F610954555}" dt="2025-05-21T01:55:07.751" v="523"/>
        <pc:sldMkLst>
          <pc:docMk/>
          <pc:sldMk cId="771618501" sldId="287"/>
        </pc:sldMkLst>
        <pc:picChg chg="del">
          <ac:chgData name="Elaa MOKRANI" userId="81ee132c-c8f9-4238-b80e-287f16cff31f" providerId="ADAL" clId="{231667C2-ADD0-4FDF-81B0-70F610954555}" dt="2025-05-20T21:41:45.856" v="44" actId="478"/>
          <ac:picMkLst>
            <pc:docMk/>
            <pc:sldMk cId="771618501" sldId="287"/>
            <ac:picMk id="7" creationId="{03C62794-3566-F5EA-6486-A38D7D64632D}"/>
          </ac:picMkLst>
        </pc:picChg>
        <pc:picChg chg="add mod ord">
          <ac:chgData name="Elaa MOKRANI" userId="81ee132c-c8f9-4238-b80e-287f16cff31f" providerId="ADAL" clId="{231667C2-ADD0-4FDF-81B0-70F610954555}" dt="2025-05-20T21:42:12.841" v="53" actId="14100"/>
          <ac:picMkLst>
            <pc:docMk/>
            <pc:sldMk cId="771618501" sldId="287"/>
            <ac:picMk id="8" creationId="{7C966886-6F32-5539-7270-F1FCE1565F2C}"/>
          </ac:picMkLst>
        </pc:picChg>
      </pc:sldChg>
      <pc:sldChg chg="addSp delSp modSp add mod modTransition">
        <pc:chgData name="Elaa MOKRANI" userId="81ee132c-c8f9-4238-b80e-287f16cff31f" providerId="ADAL" clId="{231667C2-ADD0-4FDF-81B0-70F610954555}" dt="2025-05-21T01:55:07.751" v="523"/>
        <pc:sldMkLst>
          <pc:docMk/>
          <pc:sldMk cId="3906982502" sldId="288"/>
        </pc:sldMkLst>
        <pc:picChg chg="del">
          <ac:chgData name="Elaa MOKRANI" userId="81ee132c-c8f9-4238-b80e-287f16cff31f" providerId="ADAL" clId="{231667C2-ADD0-4FDF-81B0-70F610954555}" dt="2025-05-20T21:42:17.211" v="54" actId="478"/>
          <ac:picMkLst>
            <pc:docMk/>
            <pc:sldMk cId="3906982502" sldId="288"/>
            <ac:picMk id="7" creationId="{58559153-37B8-2C90-164E-456D429B53F4}"/>
          </ac:picMkLst>
        </pc:picChg>
        <pc:picChg chg="add mod ord">
          <ac:chgData name="Elaa MOKRANI" userId="81ee132c-c8f9-4238-b80e-287f16cff31f" providerId="ADAL" clId="{231667C2-ADD0-4FDF-81B0-70F610954555}" dt="2025-05-20T21:42:35.880" v="61" actId="1076"/>
          <ac:picMkLst>
            <pc:docMk/>
            <pc:sldMk cId="3906982502" sldId="288"/>
            <ac:picMk id="8" creationId="{05B0AF37-01F2-FCD5-8BEF-C3B6B85B2EA3}"/>
          </ac:picMkLst>
        </pc:picChg>
      </pc:sldChg>
      <pc:sldChg chg="add modTransition">
        <pc:chgData name="Elaa MOKRANI" userId="81ee132c-c8f9-4238-b80e-287f16cff31f" providerId="ADAL" clId="{231667C2-ADD0-4FDF-81B0-70F610954555}" dt="2025-05-21T01:55:07.751" v="523"/>
        <pc:sldMkLst>
          <pc:docMk/>
          <pc:sldMk cId="2022408752" sldId="289"/>
        </pc:sldMkLst>
      </pc:sldChg>
      <pc:sldChg chg="addSp delSp modSp add mod modTransition">
        <pc:chgData name="Elaa MOKRANI" userId="81ee132c-c8f9-4238-b80e-287f16cff31f" providerId="ADAL" clId="{231667C2-ADD0-4FDF-81B0-70F610954555}" dt="2025-05-21T01:55:07.751" v="523"/>
        <pc:sldMkLst>
          <pc:docMk/>
          <pc:sldMk cId="3308229340" sldId="290"/>
        </pc:sldMkLst>
        <pc:spChg chg="mod">
          <ac:chgData name="Elaa MOKRANI" userId="81ee132c-c8f9-4238-b80e-287f16cff31f" providerId="ADAL" clId="{231667C2-ADD0-4FDF-81B0-70F610954555}" dt="2025-05-20T23:33:21.912" v="193" actId="20577"/>
          <ac:spMkLst>
            <pc:docMk/>
            <pc:sldMk cId="3308229340" sldId="290"/>
            <ac:spMk id="7" creationId="{21DB9759-944E-8480-3998-EE822EF3DE74}"/>
          </ac:spMkLst>
        </pc:spChg>
        <pc:spChg chg="add mod">
          <ac:chgData name="Elaa MOKRANI" userId="81ee132c-c8f9-4238-b80e-287f16cff31f" providerId="ADAL" clId="{231667C2-ADD0-4FDF-81B0-70F610954555}" dt="2025-05-20T23:35:25.559" v="209" actId="1076"/>
          <ac:spMkLst>
            <pc:docMk/>
            <pc:sldMk cId="3308229340" sldId="290"/>
            <ac:spMk id="11" creationId="{9AD32BFF-AB93-A73D-0FA7-0A1E48B30147}"/>
          </ac:spMkLst>
        </pc:spChg>
        <pc:picChg chg="add mod ord">
          <ac:chgData name="Elaa MOKRANI" userId="81ee132c-c8f9-4238-b80e-287f16cff31f" providerId="ADAL" clId="{231667C2-ADD0-4FDF-81B0-70F610954555}" dt="2025-05-20T23:34:33.577" v="202" actId="14100"/>
          <ac:picMkLst>
            <pc:docMk/>
            <pc:sldMk cId="3308229340" sldId="290"/>
            <ac:picMk id="8" creationId="{2AB4C72B-FBF8-585A-52F8-36DD25ECC782}"/>
          </ac:picMkLst>
        </pc:picChg>
        <pc:picChg chg="del">
          <ac:chgData name="Elaa MOKRANI" userId="81ee132c-c8f9-4238-b80e-287f16cff31f" providerId="ADAL" clId="{231667C2-ADD0-4FDF-81B0-70F610954555}" dt="2025-05-20T23:33:30.860" v="194" actId="478"/>
          <ac:picMkLst>
            <pc:docMk/>
            <pc:sldMk cId="3308229340" sldId="290"/>
            <ac:picMk id="10" creationId="{5D7B0C1F-C7E4-879F-CC96-3887D7F5684E}"/>
          </ac:picMkLst>
        </pc:picChg>
      </pc:sldChg>
      <pc:sldMasterChg chg="modTransition modSldLayout">
        <pc:chgData name="Elaa MOKRANI" userId="81ee132c-c8f9-4238-b80e-287f16cff31f" providerId="ADAL" clId="{231667C2-ADD0-4FDF-81B0-70F610954555}" dt="2025-05-21T01:55:07.751" v="523"/>
        <pc:sldMasterMkLst>
          <pc:docMk/>
          <pc:sldMasterMk cId="0" sldId="2147483648"/>
        </pc:sldMasterMkLst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49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0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1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2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3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4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5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6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7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8"/>
          </pc:sldLayoutMkLst>
        </pc:sldLayoutChg>
        <pc:sldLayoutChg chg="modTransition">
          <pc:chgData name="Elaa MOKRANI" userId="81ee132c-c8f9-4238-b80e-287f16cff31f" providerId="ADAL" clId="{231667C2-ADD0-4FDF-81B0-70F610954555}" dt="2025-05-21T01:55:07.751" v="523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svg>
</file>

<file path=ppt/media/image33.sv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6.png"/><Relationship Id="rId7" Type="http://schemas.openxmlformats.org/officeDocument/2006/relationships/image" Target="../media/image4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8.svg"/><Relationship Id="rId5" Type="http://schemas.openxmlformats.org/officeDocument/2006/relationships/image" Target="../media/image2.sv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38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43.png"/><Relationship Id="rId5" Type="http://schemas.openxmlformats.org/officeDocument/2006/relationships/image" Target="../media/image19.svg"/><Relationship Id="rId10" Type="http://schemas.openxmlformats.org/officeDocument/2006/relationships/image" Target="../media/image42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11" Type="http://schemas.openxmlformats.org/officeDocument/2006/relationships/hyperlink" Target="https://mohetn-my.sharepoint.com/:x:/g/personal/elaa_mokrani_u-virtuelle_tn/EfSKvnNAByBLgu1c1oXUmB0BHhq6rmIzwI3vnxS5kro1BQ?e=UCzSUH" TargetMode="External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11" Type="http://schemas.openxmlformats.org/officeDocument/2006/relationships/image" Target="../media/image46.pn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48.png"/><Relationship Id="rId5" Type="http://schemas.openxmlformats.org/officeDocument/2006/relationships/image" Target="../media/image19.svg"/><Relationship Id="rId10" Type="http://schemas.openxmlformats.org/officeDocument/2006/relationships/image" Target="../media/image47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12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50.png"/><Relationship Id="rId5" Type="http://schemas.openxmlformats.org/officeDocument/2006/relationships/image" Target="../media/image19.svg"/><Relationship Id="rId10" Type="http://schemas.openxmlformats.org/officeDocument/2006/relationships/image" Target="../media/image49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52.png"/><Relationship Id="rId5" Type="http://schemas.openxmlformats.org/officeDocument/2006/relationships/image" Target="../media/image19.svg"/><Relationship Id="rId10" Type="http://schemas.openxmlformats.org/officeDocument/2006/relationships/image" Target="../media/image51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54.png"/><Relationship Id="rId5" Type="http://schemas.openxmlformats.org/officeDocument/2006/relationships/image" Target="../media/image19.svg"/><Relationship Id="rId10" Type="http://schemas.openxmlformats.org/officeDocument/2006/relationships/image" Target="../media/image53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10" Type="http://schemas.openxmlformats.org/officeDocument/2006/relationships/image" Target="../media/image55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10" Type="http://schemas.openxmlformats.org/officeDocument/2006/relationships/image" Target="../media/image56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sv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7.png"/><Relationship Id="rId5" Type="http://schemas.openxmlformats.org/officeDocument/2006/relationships/image" Target="../media/image19.svg"/><Relationship Id="rId10" Type="http://schemas.openxmlformats.org/officeDocument/2006/relationships/image" Target="../media/image26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29.png"/><Relationship Id="rId5" Type="http://schemas.openxmlformats.org/officeDocument/2006/relationships/image" Target="../media/image4.svg"/><Relationship Id="rId10" Type="http://schemas.openxmlformats.org/officeDocument/2006/relationships/image" Target="../media/image28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svg"/><Relationship Id="rId5" Type="http://schemas.openxmlformats.org/officeDocument/2006/relationships/image" Target="../media/image18.png"/><Relationship Id="rId10" Type="http://schemas.openxmlformats.org/officeDocument/2006/relationships/image" Target="../media/image34.svg"/><Relationship Id="rId4" Type="http://schemas.openxmlformats.org/officeDocument/2006/relationships/image" Target="../media/image31.sv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596961">
            <a:off x="-1432340" y="6872827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1201367">
            <a:off x="714950" y="8429479"/>
            <a:ext cx="3625255" cy="4816160"/>
          </a:xfrm>
          <a:custGeom>
            <a:avLst/>
            <a:gdLst/>
            <a:ahLst/>
            <a:cxnLst/>
            <a:rect l="l" t="t" r="r" b="b"/>
            <a:pathLst>
              <a:path w="3625255" h="4816160">
                <a:moveTo>
                  <a:pt x="0" y="0"/>
                </a:moveTo>
                <a:lnTo>
                  <a:pt x="3625255" y="0"/>
                </a:lnTo>
                <a:lnTo>
                  <a:pt x="3625255" y="4816161"/>
                </a:lnTo>
                <a:lnTo>
                  <a:pt x="0" y="48161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123381">
            <a:off x="15383533" y="-370895"/>
            <a:ext cx="3980134" cy="4114800"/>
          </a:xfrm>
          <a:custGeom>
            <a:avLst/>
            <a:gdLst/>
            <a:ahLst/>
            <a:cxnLst/>
            <a:rect l="l" t="t" r="r" b="b"/>
            <a:pathLst>
              <a:path w="3980134" h="4114800">
                <a:moveTo>
                  <a:pt x="0" y="0"/>
                </a:moveTo>
                <a:lnTo>
                  <a:pt x="3980134" y="0"/>
                </a:lnTo>
                <a:lnTo>
                  <a:pt x="39801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1395011">
            <a:off x="13558858" y="-1158072"/>
            <a:ext cx="2921537" cy="3881268"/>
          </a:xfrm>
          <a:custGeom>
            <a:avLst/>
            <a:gdLst/>
            <a:ahLst/>
            <a:cxnLst/>
            <a:rect l="l" t="t" r="r" b="b"/>
            <a:pathLst>
              <a:path w="2921537" h="3881268">
                <a:moveTo>
                  <a:pt x="0" y="0"/>
                </a:moveTo>
                <a:lnTo>
                  <a:pt x="2921536" y="0"/>
                </a:lnTo>
                <a:lnTo>
                  <a:pt x="2921536" y="3881269"/>
                </a:lnTo>
                <a:lnTo>
                  <a:pt x="0" y="38812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>
            <a:off x="0" y="-142956"/>
            <a:ext cx="3793105" cy="2493966"/>
          </a:xfrm>
          <a:custGeom>
            <a:avLst/>
            <a:gdLst/>
            <a:ahLst/>
            <a:cxnLst/>
            <a:rect l="l" t="t" r="r" b="b"/>
            <a:pathLst>
              <a:path w="3793105" h="2493966">
                <a:moveTo>
                  <a:pt x="0" y="0"/>
                </a:moveTo>
                <a:lnTo>
                  <a:pt x="3793105" y="0"/>
                </a:lnTo>
                <a:lnTo>
                  <a:pt x="3793105" y="2493966"/>
                </a:lnTo>
                <a:lnTo>
                  <a:pt x="0" y="249396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1262051" y="2655810"/>
            <a:ext cx="14879171" cy="3406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600" b="1" spc="66" dirty="0">
                <a:solidFill>
                  <a:srgbClr val="00607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CONCEPTION ET IMPLÉMENTATION D'UN SYSTÈME DÉCISIONNEL POUR LE SUIVI DES LIVRAISONS</a:t>
            </a:r>
          </a:p>
          <a:p>
            <a:pPr algn="l">
              <a:lnSpc>
                <a:spcPts val="6600"/>
              </a:lnSpc>
            </a:pPr>
            <a:endParaRPr lang="en-US" sz="6600" b="1" spc="66" dirty="0">
              <a:solidFill>
                <a:srgbClr val="00607F"/>
              </a:solidFill>
              <a:latin typeface="Proxima Nova Bold"/>
              <a:ea typeface="Proxima Nova Bold"/>
              <a:cs typeface="Proxima Nova Bold"/>
              <a:sym typeface="Proxima Nova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62051" y="6649449"/>
            <a:ext cx="5336683" cy="1073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2700" spc="-61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Réalisé</a:t>
            </a:r>
            <a:r>
              <a:rPr lang="en-US" sz="2700" spc="-6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par: Elaa </a:t>
            </a:r>
            <a:r>
              <a:rPr lang="en-US" sz="2700" spc="-61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mokrani</a:t>
            </a:r>
            <a:endParaRPr lang="en-US" sz="2700" spc="-61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2700" spc="-6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A.U. : 2024/2025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2051" y="5376248"/>
            <a:ext cx="15578149" cy="5870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 spc="-71" dirty="0" err="1">
                <a:solidFill>
                  <a:srgbClr val="5C56A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Analyse</a:t>
            </a:r>
            <a:r>
              <a:rPr lang="en-US" sz="3599" b="1" spc="-71" dirty="0">
                <a:solidFill>
                  <a:srgbClr val="5C56A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des Performances </a:t>
            </a:r>
            <a:r>
              <a:rPr lang="en-US" sz="3599" b="1" spc="-71" dirty="0" err="1">
                <a:solidFill>
                  <a:srgbClr val="5C56A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Logistiques</a:t>
            </a:r>
            <a:r>
              <a:rPr lang="en-US" sz="3599" b="1" spc="-71" dirty="0">
                <a:solidFill>
                  <a:srgbClr val="5C56A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et Satisfaction Client</a:t>
            </a:r>
          </a:p>
        </p:txBody>
      </p:sp>
      <p:sp>
        <p:nvSpPr>
          <p:cNvPr id="10" name="Freeform 10"/>
          <p:cNvSpPr/>
          <p:nvPr/>
        </p:nvSpPr>
        <p:spPr>
          <a:xfrm>
            <a:off x="12876594" y="6034100"/>
            <a:ext cx="3757929" cy="3884164"/>
          </a:xfrm>
          <a:custGeom>
            <a:avLst/>
            <a:gdLst/>
            <a:ahLst/>
            <a:cxnLst/>
            <a:rect l="l" t="t" r="r" b="b"/>
            <a:pathLst>
              <a:path w="3757929" h="3884164">
                <a:moveTo>
                  <a:pt x="0" y="0"/>
                </a:moveTo>
                <a:lnTo>
                  <a:pt x="3757929" y="0"/>
                </a:lnTo>
                <a:lnTo>
                  <a:pt x="3757929" y="3884164"/>
                </a:lnTo>
                <a:lnTo>
                  <a:pt x="0" y="388416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117AE92-6DDC-41AD-EAD3-97D92A92A6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179" y="4150803"/>
            <a:ext cx="6370542" cy="4137534"/>
          </a:xfrm>
          <a:prstGeom prst="rect">
            <a:avLst/>
          </a:prstGeom>
        </p:spPr>
      </p:pic>
      <p:pic>
        <p:nvPicPr>
          <p:cNvPr id="12" name="Picture 11" descr="A diagram of a data flow&#10;&#10;AI-generated content may be incorrect.">
            <a:extLst>
              <a:ext uri="{FF2B5EF4-FFF2-40B4-BE49-F238E27FC236}">
                <a16:creationId xmlns:a16="http://schemas.microsoft.com/office/drawing/2014/main" id="{FAD773A1-73F8-20DF-E246-7829FD280B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2552700"/>
            <a:ext cx="9221393" cy="7600445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596961">
            <a:off x="-1976970" y="7071601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59" y="0"/>
                </a:lnTo>
                <a:lnTo>
                  <a:pt x="4389359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-1201367">
            <a:off x="-145621" y="8763417"/>
            <a:ext cx="3625255" cy="4816160"/>
          </a:xfrm>
          <a:custGeom>
            <a:avLst/>
            <a:gdLst/>
            <a:ahLst/>
            <a:cxnLst/>
            <a:rect l="l" t="t" r="r" b="b"/>
            <a:pathLst>
              <a:path w="3625255" h="4816160">
                <a:moveTo>
                  <a:pt x="0" y="0"/>
                </a:moveTo>
                <a:lnTo>
                  <a:pt x="3625255" y="0"/>
                </a:lnTo>
                <a:lnTo>
                  <a:pt x="3625255" y="4816160"/>
                </a:lnTo>
                <a:lnTo>
                  <a:pt x="0" y="48161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10123381">
            <a:off x="15488782" y="-651472"/>
            <a:ext cx="3980134" cy="4114800"/>
          </a:xfrm>
          <a:custGeom>
            <a:avLst/>
            <a:gdLst/>
            <a:ahLst/>
            <a:cxnLst/>
            <a:rect l="l" t="t" r="r" b="b"/>
            <a:pathLst>
              <a:path w="3980134" h="4114800">
                <a:moveTo>
                  <a:pt x="0" y="0"/>
                </a:moveTo>
                <a:lnTo>
                  <a:pt x="3980134" y="0"/>
                </a:lnTo>
                <a:lnTo>
                  <a:pt x="39801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 rot="-1395011">
            <a:off x="13614410" y="-1236110"/>
            <a:ext cx="2725288" cy="3620552"/>
          </a:xfrm>
          <a:custGeom>
            <a:avLst/>
            <a:gdLst/>
            <a:ahLst/>
            <a:cxnLst/>
            <a:rect l="l" t="t" r="r" b="b"/>
            <a:pathLst>
              <a:path w="2725288" h="3620552">
                <a:moveTo>
                  <a:pt x="0" y="0"/>
                </a:moveTo>
                <a:lnTo>
                  <a:pt x="2725289" y="0"/>
                </a:lnTo>
                <a:lnTo>
                  <a:pt x="2725289" y="3620552"/>
                </a:lnTo>
                <a:lnTo>
                  <a:pt x="0" y="36205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7" name="Group 7"/>
          <p:cNvGrpSpPr/>
          <p:nvPr/>
        </p:nvGrpSpPr>
        <p:grpSpPr>
          <a:xfrm>
            <a:off x="494319" y="577953"/>
            <a:ext cx="15369635" cy="3231509"/>
            <a:chOff x="0" y="9525"/>
            <a:chExt cx="20492847" cy="4769707"/>
          </a:xfrm>
        </p:grpSpPr>
        <p:sp>
          <p:nvSpPr>
            <p:cNvPr id="8" name="TextBox 8"/>
            <p:cNvSpPr txBox="1"/>
            <p:nvPr/>
          </p:nvSpPr>
          <p:spPr>
            <a:xfrm>
              <a:off x="0" y="1612402"/>
              <a:ext cx="20492847" cy="3166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322"/>
                </a:lnSpc>
              </a:pPr>
              <a:r>
                <a:rPr lang="en-US" sz="7000" b="1" dirty="0" err="1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Modélisation</a:t>
              </a:r>
              <a:r>
                <a:rPr lang="en-US" sz="7000" b="1" dirty="0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7000" b="1" dirty="0" err="1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en</a:t>
              </a:r>
              <a:r>
                <a:rPr lang="en-US" sz="7000" b="1" dirty="0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 Étoile:</a:t>
              </a:r>
            </a:p>
            <a:p>
              <a:pPr algn="l">
                <a:lnSpc>
                  <a:spcPts val="9322"/>
                </a:lnSpc>
              </a:pPr>
              <a:endParaRPr lang="en-US" sz="7900" b="1" dirty="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4325663" cy="14037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318"/>
                </a:lnSpc>
                <a:spcBef>
                  <a:spcPct val="0"/>
                </a:spcBef>
              </a:pPr>
              <a:r>
                <a:rPr lang="en-US" sz="7049" b="1">
                  <a:solidFill>
                    <a:srgbClr val="000000">
                      <a:alpha val="60000"/>
                    </a:srgbClr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03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94319" y="2825458"/>
            <a:ext cx="8525921" cy="838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52"/>
              </a:lnSpc>
            </a:pPr>
            <a:r>
              <a:rPr lang="en-US" sz="5194" b="1" dirty="0" err="1">
                <a:solidFill>
                  <a:srgbClr val="731F7D"/>
                </a:solidFill>
                <a:latin typeface="Halant Medium"/>
                <a:ea typeface="Halant Medium"/>
                <a:cs typeface="Halant Medium"/>
                <a:sym typeface="Halant Medium"/>
              </a:rPr>
              <a:t>Schéma</a:t>
            </a:r>
            <a:r>
              <a:rPr lang="en-US" sz="5194" b="1" dirty="0">
                <a:solidFill>
                  <a:srgbClr val="731F7D"/>
                </a:solidFill>
                <a:latin typeface="Halant Medium"/>
                <a:ea typeface="Halant Medium"/>
                <a:cs typeface="Halant Medium"/>
                <a:sym typeface="Halant Medium"/>
              </a:rPr>
              <a:t> du data warehouse: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EF0D9D-2643-81C2-A797-289B38AB4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570" y="4522439"/>
            <a:ext cx="5270652" cy="3986432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596961">
            <a:off x="-1406027" y="6709320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59" y="0"/>
                </a:lnTo>
                <a:lnTo>
                  <a:pt x="4389359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1201367">
            <a:off x="557077" y="8324231"/>
            <a:ext cx="3625255" cy="4816160"/>
          </a:xfrm>
          <a:custGeom>
            <a:avLst/>
            <a:gdLst/>
            <a:ahLst/>
            <a:cxnLst/>
            <a:rect l="l" t="t" r="r" b="b"/>
            <a:pathLst>
              <a:path w="3625255" h="4816160">
                <a:moveTo>
                  <a:pt x="0" y="0"/>
                </a:moveTo>
                <a:lnTo>
                  <a:pt x="3625255" y="0"/>
                </a:lnTo>
                <a:lnTo>
                  <a:pt x="3625255" y="4816160"/>
                </a:lnTo>
                <a:lnTo>
                  <a:pt x="0" y="48161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123381">
            <a:off x="15547033" y="-668114"/>
            <a:ext cx="3876074" cy="4007220"/>
          </a:xfrm>
          <a:custGeom>
            <a:avLst/>
            <a:gdLst/>
            <a:ahLst/>
            <a:cxnLst/>
            <a:rect l="l" t="t" r="r" b="b"/>
            <a:pathLst>
              <a:path w="3876074" h="4007220">
                <a:moveTo>
                  <a:pt x="0" y="0"/>
                </a:moveTo>
                <a:lnTo>
                  <a:pt x="3876075" y="0"/>
                </a:lnTo>
                <a:lnTo>
                  <a:pt x="3876075" y="4007220"/>
                </a:lnTo>
                <a:lnTo>
                  <a:pt x="0" y="40072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560293">
            <a:off x="14240364" y="-1393983"/>
            <a:ext cx="2725288" cy="3620552"/>
          </a:xfrm>
          <a:custGeom>
            <a:avLst/>
            <a:gdLst/>
            <a:ahLst/>
            <a:cxnLst/>
            <a:rect l="l" t="t" r="r" b="b"/>
            <a:pathLst>
              <a:path w="2725288" h="3620552">
                <a:moveTo>
                  <a:pt x="0" y="0"/>
                </a:moveTo>
                <a:lnTo>
                  <a:pt x="2725288" y="0"/>
                </a:lnTo>
                <a:lnTo>
                  <a:pt x="2725288" y="3620552"/>
                </a:lnTo>
                <a:lnTo>
                  <a:pt x="0" y="362055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1975835" y="2082661"/>
            <a:ext cx="12923735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Implémentation SQL Server: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975835" y="3388540"/>
            <a:ext cx="8704345" cy="1317217"/>
            <a:chOff x="0" y="0"/>
            <a:chExt cx="11605793" cy="1756290"/>
          </a:xfrm>
        </p:grpSpPr>
        <p:sp>
          <p:nvSpPr>
            <p:cNvPr id="9" name="TextBox 9"/>
            <p:cNvSpPr txBox="1"/>
            <p:nvPr/>
          </p:nvSpPr>
          <p:spPr>
            <a:xfrm>
              <a:off x="0" y="-47625"/>
              <a:ext cx="11605793" cy="914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82"/>
                </a:lnSpc>
              </a:pPr>
              <a:r>
                <a:rPr lang="en-US" sz="4294" b="1" dirty="0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Script </a:t>
              </a:r>
              <a:r>
                <a:rPr lang="en-US" sz="4294" b="1" dirty="0" err="1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d'implémentation</a:t>
              </a:r>
              <a:r>
                <a:rPr lang="en-US" sz="4294" b="1" dirty="0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 (extrait):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72447"/>
              <a:ext cx="11605793" cy="4838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9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567620" y="511667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b="1">
                <a:solidFill>
                  <a:srgbClr val="000000">
                    <a:alpha val="60000"/>
                  </a:srgbClr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04</a:t>
            </a:r>
          </a:p>
        </p:txBody>
      </p:sp>
      <p:pic>
        <p:nvPicPr>
          <p:cNvPr id="17" name="Picture 1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0C1218A-5883-F7C0-D0FF-1EE4E43A423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400" y="3509447"/>
            <a:ext cx="6651889" cy="619628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0A50883-FA14-D7C8-1F77-507544B45482}"/>
              </a:ext>
            </a:extLst>
          </p:cNvPr>
          <p:cNvSpPr txBox="1"/>
          <p:nvPr/>
        </p:nvSpPr>
        <p:spPr>
          <a:xfrm>
            <a:off x="3989322" y="9714570"/>
            <a:ext cx="1089660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HK Grotesk Bold" panose="020B0604020202020204" charset="0"/>
              </a:rPr>
              <a:t>Une table principale FACT_LIVRAISON avec toutes les livraisons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FB75A1-B1A0-1A20-E464-B7A1E016F5DA}"/>
              </a:ext>
            </a:extLst>
          </p:cNvPr>
          <p:cNvSpPr txBox="1"/>
          <p:nvPr/>
        </p:nvSpPr>
        <p:spPr>
          <a:xfrm>
            <a:off x="3012076" y="8647869"/>
            <a:ext cx="74944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404040"/>
                </a:solidFill>
                <a:effectLst/>
                <a:latin typeface="HK Grotesk Bold" panose="020B0604020202020204" charset="0"/>
              </a:rPr>
              <a:t>Des tables de référence : villes, produits et dates</a:t>
            </a:r>
            <a:br>
              <a:rPr lang="fr-FR" dirty="0">
                <a:latin typeface="HK Grotesk Bold" panose="020B0604020202020204" charset="0"/>
              </a:rPr>
            </a:br>
            <a:r>
              <a:rPr lang="fr-FR" b="0" i="0" dirty="0">
                <a:solidFill>
                  <a:srgbClr val="404040"/>
                </a:solidFill>
                <a:effectLst/>
                <a:latin typeface="HK Grotesk Bold" panose="020B0604020202020204" charset="0"/>
              </a:rPr>
              <a:t>Cela permet de faire des analyses comme 'Quels produits ont le plus de retards ?</a:t>
            </a:r>
            <a:endParaRPr lang="en-GB" dirty="0">
              <a:latin typeface="HK Grotesk Bol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EFBDCEF-FC99-3F35-ED3A-75ED37735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3140475"/>
            <a:ext cx="11887200" cy="6849909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2827656" flipH="1" flipV="1">
            <a:off x="14498398" y="-807052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1975835" y="1299528"/>
            <a:ext cx="15617823" cy="849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75"/>
              </a:lnSpc>
            </a:pPr>
            <a:r>
              <a:rPr lang="en-US" sz="5572" b="1" dirty="0">
                <a:solidFill>
                  <a:srgbClr val="00607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Zone de Staging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F4EECD-D4D5-0A41-5EB3-784A770CB1A3}"/>
              </a:ext>
            </a:extLst>
          </p:cNvPr>
          <p:cNvSpPr txBox="1"/>
          <p:nvPr/>
        </p:nvSpPr>
        <p:spPr>
          <a:xfrm>
            <a:off x="3276600" y="2462686"/>
            <a:ext cx="10624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HK Grotesk Bold" panose="020B0604020202020204" charset="0"/>
              </a:rPr>
              <a:t>Creation de table de transit STG_LIVRAISON_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7A342-A683-C651-FD64-F34991B03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2AB4C72B-FBF8-585A-52F8-36DD25ECC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734" y="2570515"/>
            <a:ext cx="12658666" cy="7243809"/>
          </a:xfrm>
          <a:prstGeom prst="rect">
            <a:avLst/>
          </a:prstGeom>
        </p:spPr>
      </p:pic>
      <p:sp>
        <p:nvSpPr>
          <p:cNvPr id="2" name="Freeform 2">
            <a:extLst>
              <a:ext uri="{FF2B5EF4-FFF2-40B4-BE49-F238E27FC236}">
                <a16:creationId xmlns:a16="http://schemas.microsoft.com/office/drawing/2014/main" id="{77D72A3B-B65F-96FC-C857-4500360D2F80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FA74322-2776-C199-7881-9942F663D1E8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855976E4-8742-E5AE-9623-D3C796E4521A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9DA2714A-0544-E2C9-905B-044F6B7C80D2}"/>
              </a:ext>
            </a:extLst>
          </p:cNvPr>
          <p:cNvSpPr/>
          <p:nvPr/>
        </p:nvSpPr>
        <p:spPr>
          <a:xfrm rot="-2827656" flipH="1" flipV="1">
            <a:off x="14498398" y="-807052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1DB9759-944E-8480-3998-EE822EF3DE74}"/>
              </a:ext>
            </a:extLst>
          </p:cNvPr>
          <p:cNvSpPr txBox="1"/>
          <p:nvPr/>
        </p:nvSpPr>
        <p:spPr>
          <a:xfrm>
            <a:off x="1975835" y="1299528"/>
            <a:ext cx="15617823" cy="849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75"/>
              </a:lnSpc>
            </a:pPr>
            <a:r>
              <a:rPr lang="en-US" sz="5572" b="1" dirty="0">
                <a:solidFill>
                  <a:srgbClr val="00607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Creation des KPI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D32BFF-AB93-A73D-0FA7-0A1E48B30147}"/>
              </a:ext>
            </a:extLst>
          </p:cNvPr>
          <p:cNvSpPr txBox="1"/>
          <p:nvPr/>
        </p:nvSpPr>
        <p:spPr>
          <a:xfrm>
            <a:off x="7620000" y="2015923"/>
            <a:ext cx="18372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731F7D"/>
                </a:solidFill>
                <a:latin typeface="Halant Medium"/>
                <a:ea typeface="Halant Medium"/>
                <a:cs typeface="Halant Medium"/>
                <a:sym typeface="Halant Medium"/>
              </a:rPr>
              <a:t>(extrait):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308229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BD39A-D813-4227-C074-0911CC547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709687B-B7CA-4491-4894-ED08D8E9A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2657389"/>
            <a:ext cx="12496800" cy="6381750"/>
          </a:xfrm>
          <a:prstGeom prst="rect">
            <a:avLst/>
          </a:prstGeom>
        </p:spPr>
      </p:pic>
      <p:sp>
        <p:nvSpPr>
          <p:cNvPr id="2" name="Freeform 2">
            <a:extLst>
              <a:ext uri="{FF2B5EF4-FFF2-40B4-BE49-F238E27FC236}">
                <a16:creationId xmlns:a16="http://schemas.microsoft.com/office/drawing/2014/main" id="{D196BE05-1207-A8CC-E0ED-9CB44C75DF07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D9EF72A-BE19-1696-BFF6-41EC0E788E42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E40CF734-3DBF-BB4D-82C5-77AD3681496B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FB686BBD-A725-4D35-07E1-1C97A9BA1370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1E44CF-2762-46B6-2015-75100D330CE1}"/>
              </a:ext>
            </a:extLst>
          </p:cNvPr>
          <p:cNvSpPr txBox="1"/>
          <p:nvPr/>
        </p:nvSpPr>
        <p:spPr>
          <a:xfrm>
            <a:off x="2133600" y="1497170"/>
            <a:ext cx="15617823" cy="730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1"/>
              </a:lnSpc>
            </a:pPr>
            <a:r>
              <a:rPr lang="en-GB" sz="6000" b="1" dirty="0">
                <a:solidFill>
                  <a:schemeClr val="accent5">
                    <a:lumMod val="75000"/>
                  </a:schemeClr>
                </a:solidFill>
                <a:latin typeface="HK Grotesk Bold" panose="020B0604020202020204" charset="0"/>
              </a:rPr>
              <a:t>Table </a:t>
            </a:r>
            <a:r>
              <a:rPr lang="en-GB" sz="6000" b="1" dirty="0" err="1">
                <a:solidFill>
                  <a:schemeClr val="accent5">
                    <a:lumMod val="75000"/>
                  </a:schemeClr>
                </a:solidFill>
                <a:latin typeface="HK Grotesk Bold" panose="020B0604020202020204" charset="0"/>
              </a:rPr>
              <a:t>ETL_Log</a:t>
            </a:r>
            <a:r>
              <a:rPr lang="en-GB" sz="6000" b="1" dirty="0">
                <a:solidFill>
                  <a:schemeClr val="accent5">
                    <a:lumMod val="75000"/>
                  </a:schemeClr>
                </a:solidFill>
                <a:latin typeface="HK Grotesk Bold" panose="020B0604020202020204" charset="0"/>
              </a:rPr>
              <a:t>:</a:t>
            </a:r>
            <a:endParaRPr lang="en-US" sz="6000" b="1" dirty="0">
              <a:solidFill>
                <a:schemeClr val="accent5">
                  <a:lumMod val="75000"/>
                </a:schemeClr>
              </a:solidFill>
              <a:latin typeface="HK Grotesk Bold" panose="020B0604020202020204" charset="0"/>
              <a:ea typeface="Halant Medium"/>
              <a:cs typeface="Halant Medium"/>
              <a:sym typeface="Halan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132461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CCF557-32FB-02E4-D874-586819CF7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87512E7-F8F5-25BB-FB26-A36AF0DF2E1A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CA8D422-016D-A0A8-5E07-EB10043382F7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AB6BB19B-D8D2-D79B-1E04-287137C50DF5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AD9BBD2C-E54E-BB74-84AE-568E2DCCDEFD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38C068C9-1C99-BEB2-8CFC-5C7E5228095E}"/>
              </a:ext>
            </a:extLst>
          </p:cNvPr>
          <p:cNvSpPr txBox="1"/>
          <p:nvPr/>
        </p:nvSpPr>
        <p:spPr>
          <a:xfrm>
            <a:off x="1905000" y="1247861"/>
            <a:ext cx="8799581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1"/>
              </a:lnSpc>
            </a:pPr>
            <a:r>
              <a:rPr lang="en-GB" sz="4000" dirty="0"/>
              <a:t>Table FACT_LIVRAISON (SSMS):</a:t>
            </a:r>
            <a:endParaRPr lang="en-US" sz="3993" dirty="0">
              <a:solidFill>
                <a:srgbClr val="731F7D"/>
              </a:solidFill>
              <a:latin typeface="Halant Medium"/>
              <a:ea typeface="Halant Medium"/>
              <a:cs typeface="Halant Medium"/>
              <a:sym typeface="Halant Medium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90AFAE9-5978-D6F9-2D66-FA7F8F61DEC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0400" y="2607189"/>
            <a:ext cx="9586791" cy="64165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CC9986A-7DD7-30B9-DF1A-8E597549E0F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17530" y="2933700"/>
            <a:ext cx="4074107" cy="474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4087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148A5-EEB4-9518-EE45-76826ECFD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5EB645D-EB40-A82E-7B65-0333F9504312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5CD82AC-302B-43B1-C4B9-7591E2814165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E419E97-7C29-51EC-9E8E-5B1B03FCC7C9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38669A14-BFDA-390F-A217-272DD8092E76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E781F01-1440-B051-9019-211AB1FAA155}"/>
              </a:ext>
            </a:extLst>
          </p:cNvPr>
          <p:cNvSpPr txBox="1"/>
          <p:nvPr/>
        </p:nvSpPr>
        <p:spPr>
          <a:xfrm>
            <a:off x="1975835" y="1376451"/>
            <a:ext cx="15617823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 dirty="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Conception ETL - Architecture: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E4FC9623-D119-C76F-4453-80D90A96A9A8}"/>
              </a:ext>
            </a:extLst>
          </p:cNvPr>
          <p:cNvSpPr txBox="1"/>
          <p:nvPr/>
        </p:nvSpPr>
        <p:spPr>
          <a:xfrm>
            <a:off x="1524000" y="326842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b="1" dirty="0">
                <a:solidFill>
                  <a:srgbClr val="000000">
                    <a:alpha val="60000"/>
                  </a:srgbClr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05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27CD6BDF-CB13-84ED-C10D-A8BB59D89A57}"/>
              </a:ext>
            </a:extLst>
          </p:cNvPr>
          <p:cNvSpPr txBox="1"/>
          <p:nvPr/>
        </p:nvSpPr>
        <p:spPr>
          <a:xfrm>
            <a:off x="1975835" y="2617145"/>
            <a:ext cx="8799581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1"/>
              </a:lnSpc>
            </a:pPr>
            <a:r>
              <a:rPr lang="en-US" sz="3993" b="1" dirty="0">
                <a:solidFill>
                  <a:srgbClr val="731F7D"/>
                </a:solidFill>
                <a:latin typeface="Halant Medium"/>
                <a:ea typeface="Halant Medium"/>
                <a:cs typeface="Halant Medium"/>
                <a:sym typeface="Halant Medium"/>
              </a:rPr>
              <a:t>Choix </a:t>
            </a:r>
            <a:r>
              <a:rPr lang="en-US" sz="3993" b="1" dirty="0" err="1">
                <a:solidFill>
                  <a:srgbClr val="731F7D"/>
                </a:solidFill>
                <a:latin typeface="Halant Medium"/>
                <a:ea typeface="Halant Medium"/>
                <a:cs typeface="Halant Medium"/>
                <a:sym typeface="Halant Medium"/>
              </a:rPr>
              <a:t>d'architecture</a:t>
            </a:r>
            <a:r>
              <a:rPr lang="en-US" sz="3993" b="1" dirty="0">
                <a:solidFill>
                  <a:srgbClr val="731F7D"/>
                </a:solidFill>
                <a:latin typeface="Halant Medium"/>
                <a:ea typeface="Halant Medium"/>
                <a:cs typeface="Halant Medium"/>
                <a:sym typeface="Halant Medium"/>
              </a:rPr>
              <a:t>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076EACAF-483E-7FD4-1018-71EEE095025E}"/>
              </a:ext>
            </a:extLst>
          </p:cNvPr>
          <p:cNvSpPr txBox="1"/>
          <p:nvPr/>
        </p:nvSpPr>
        <p:spPr>
          <a:xfrm>
            <a:off x="1975835" y="3234252"/>
            <a:ext cx="13666513" cy="57742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None/>
            </a:pPr>
            <a:r>
              <a:rPr lang="fr-FR" sz="2400" b="1" dirty="0">
                <a:latin typeface="HK Grotesk Bold" panose="020B0604020202020204" charset="0"/>
              </a:rPr>
              <a:t>Architecture mise en place :</a:t>
            </a:r>
            <a:endParaRPr lang="fr-FR" sz="2400" dirty="0">
              <a:latin typeface="HK Grotesk Bold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>
                <a:latin typeface="HK Grotesk Bold" panose="020B0604020202020204" charset="0"/>
              </a:rPr>
              <a:t>Niveau 1 – </a:t>
            </a:r>
            <a:r>
              <a:rPr lang="fr-FR" sz="2400" b="1" dirty="0" err="1">
                <a:latin typeface="HK Grotesk Bold" panose="020B0604020202020204" charset="0"/>
              </a:rPr>
              <a:t>Staging</a:t>
            </a:r>
            <a:r>
              <a:rPr lang="fr-FR" sz="2400" b="1" dirty="0">
                <a:latin typeface="HK Grotesk Bold" panose="020B0604020202020204" charset="0"/>
              </a:rPr>
              <a:t> Area</a:t>
            </a:r>
            <a:r>
              <a:rPr lang="fr-FR" sz="2400" dirty="0">
                <a:latin typeface="HK Grotesk Bold" panose="020B0604020202020204" charset="0"/>
              </a:rPr>
              <a:t> : réception des données brutes et exécution des premières transformations.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>
                <a:latin typeface="HK Grotesk Bold" panose="020B0604020202020204" charset="0"/>
              </a:rPr>
              <a:t>Niveau 2 – Data Warehouse</a:t>
            </a:r>
            <a:r>
              <a:rPr lang="fr-FR" sz="2400" dirty="0">
                <a:latin typeface="HK Grotesk Bold" panose="020B0604020202020204" charset="0"/>
              </a:rPr>
              <a:t> : chargement des données dans les tables de faits et de dimensions structurées, en vue de l’analyse décisionnelle.</a:t>
            </a:r>
          </a:p>
          <a:p>
            <a:endParaRPr lang="fr-FR" sz="2400" dirty="0">
              <a:latin typeface="HK Grotesk Bold" panose="020B0604020202020204" charset="0"/>
            </a:endParaRPr>
          </a:p>
          <a:p>
            <a:r>
              <a:rPr lang="fr-FR" sz="2400" dirty="0">
                <a:latin typeface="HK Grotesk Bold" panose="020B0604020202020204" charset="0"/>
              </a:rPr>
              <a:t>Pourquoi?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endParaRPr lang="fr-FR" sz="2200" dirty="0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fr-FR" sz="2200" dirty="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🔁 Contrôle total du flux de données (ETL personnalisé)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endParaRPr lang="fr-FR" sz="2200" dirty="0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fr-FR" sz="2200" dirty="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✅ Performance sur des volumes intermédiaires (200 lignes testées)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endParaRPr lang="fr-FR" sz="2200" dirty="0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fr-FR" sz="2200" dirty="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🧩 Évolutif : possibilité d'ajouter d'autres sources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endParaRPr lang="fr-FR" sz="2200" dirty="0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fr-FR" sz="2200" dirty="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📊 Compatible avec les outils Microsoft : SSIS, SSAS, Power BI</a:t>
            </a:r>
            <a:endParaRPr lang="en-US" sz="2200" dirty="0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</p:spTree>
    <p:extLst>
      <p:ext uri="{BB962C8B-B14F-4D97-AF65-F5344CB8AC3E}">
        <p14:creationId xmlns:p14="http://schemas.microsoft.com/office/powerpoint/2010/main" val="13057112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diagram of a company&#10;&#10;AI-generated content may be incorrect.">
            <a:extLst>
              <a:ext uri="{FF2B5EF4-FFF2-40B4-BE49-F238E27FC236}">
                <a16:creationId xmlns:a16="http://schemas.microsoft.com/office/drawing/2014/main" id="{E71D3340-632C-3FF8-E35F-F2AC3FA393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560" y="2907648"/>
            <a:ext cx="10934040" cy="7062380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1975835" y="1711899"/>
            <a:ext cx="15617823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 dirty="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Conception ETL - Architecture: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67620" y="511667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b="1" dirty="0">
                <a:solidFill>
                  <a:srgbClr val="000000">
                    <a:alpha val="60000"/>
                  </a:srgbClr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46265" y="7034657"/>
            <a:ext cx="3566160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 u="sng" dirty="0">
                <a:solidFill>
                  <a:srgbClr val="0086B3"/>
                </a:solidFill>
                <a:latin typeface="Canva Sans"/>
                <a:ea typeface="Canva Sans"/>
                <a:cs typeface="Canva Sans"/>
                <a:sym typeface="Canva Sans"/>
                <a:hlinkClick r:id="rId11" tooltip="https://mohetn-my.sharepoint.com/:x:/g/personal/elaa_mokrani_u-virtuelle_tn/EfSKvnNAByBLgu1c1oXUmB0BHhq6rmIzwI3vnxS5kro1BQ?e=UCzSUH"/>
              </a:rPr>
              <a:t>le data set du </a:t>
            </a:r>
            <a:r>
              <a:rPr lang="en-US" sz="2900" u="sng" dirty="0" err="1">
                <a:solidFill>
                  <a:srgbClr val="0086B3"/>
                </a:solidFill>
                <a:latin typeface="Canva Sans"/>
                <a:ea typeface="Canva Sans"/>
                <a:cs typeface="Canva Sans"/>
                <a:sym typeface="Canva Sans"/>
                <a:hlinkClick r:id="rId11" tooltip="https://mohetn-my.sharepoint.com/:x:/g/personal/elaa_mokrani_u-virtuelle_tn/EfSKvnNAByBLgu1c1oXUmB0BHhq6rmIzwI3vnxS5kro1BQ?e=UCzSUH"/>
              </a:rPr>
              <a:t>projet</a:t>
            </a:r>
            <a:endParaRPr lang="en-US" sz="2900" u="sng" dirty="0">
              <a:solidFill>
                <a:srgbClr val="0086B3"/>
              </a:solidFill>
              <a:latin typeface="Canva Sans"/>
              <a:ea typeface="Canva Sans"/>
              <a:cs typeface="Canva Sans"/>
              <a:sym typeface="Canva Sans"/>
              <a:hlinkClick r:id="rId11" tooltip="https://mohetn-my.sharepoint.com/:x:/g/personal/elaa_mokrani_u-virtuelle_tn/EfSKvnNAByBLgu1c1oXUmB0BHhq6rmIzwI3vnxS5kro1BQ?e=UCzSU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D2FDE41D-B8D4-C79B-B0B1-8FE135EE7ABA}"/>
              </a:ext>
            </a:extLst>
          </p:cNvPr>
          <p:cNvSpPr/>
          <p:nvPr/>
        </p:nvSpPr>
        <p:spPr>
          <a:xfrm>
            <a:off x="11337421" y="1078637"/>
            <a:ext cx="3603992" cy="2525568"/>
          </a:xfrm>
          <a:custGeom>
            <a:avLst/>
            <a:gdLst/>
            <a:ahLst/>
            <a:cxnLst/>
            <a:rect l="l" t="t" r="r" b="b"/>
            <a:pathLst>
              <a:path w="12511800" h="8992856">
                <a:moveTo>
                  <a:pt x="0" y="0"/>
                </a:moveTo>
                <a:lnTo>
                  <a:pt x="12511800" y="0"/>
                </a:lnTo>
                <a:lnTo>
                  <a:pt x="12511800" y="8992856"/>
                </a:lnTo>
                <a:lnTo>
                  <a:pt x="0" y="8992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 dirty="0"/>
          </a:p>
        </p:txBody>
      </p:sp>
      <p:sp>
        <p:nvSpPr>
          <p:cNvPr id="2" name="Freeform 2"/>
          <p:cNvSpPr/>
          <p:nvPr/>
        </p:nvSpPr>
        <p:spPr>
          <a:xfrm rot="4201469">
            <a:off x="-1402791" y="7682157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4089119">
            <a:off x="656988" y="9695426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1619821" y="846896"/>
            <a:ext cx="15617823" cy="871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11"/>
              </a:lnSpc>
            </a:pPr>
            <a:r>
              <a:rPr lang="en-US" sz="5772" b="1" dirty="0">
                <a:solidFill>
                  <a:srgbClr val="00607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Planification ETL</a:t>
            </a: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DEFDD0B7-0C50-93EC-982A-B238A929D407}"/>
              </a:ext>
            </a:extLst>
          </p:cNvPr>
          <p:cNvSpPr/>
          <p:nvPr/>
        </p:nvSpPr>
        <p:spPr>
          <a:xfrm>
            <a:off x="12420600" y="3813265"/>
            <a:ext cx="3195605" cy="4892449"/>
          </a:xfrm>
          <a:custGeom>
            <a:avLst/>
            <a:gdLst/>
            <a:ahLst/>
            <a:cxnLst/>
            <a:rect l="l" t="t" r="r" b="b"/>
            <a:pathLst>
              <a:path w="8307515" h="11659670">
                <a:moveTo>
                  <a:pt x="0" y="0"/>
                </a:moveTo>
                <a:lnTo>
                  <a:pt x="8307515" y="0"/>
                </a:lnTo>
                <a:lnTo>
                  <a:pt x="8307515" y="11659670"/>
                </a:lnTo>
                <a:lnTo>
                  <a:pt x="0" y="1165967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B98EE6-E188-F694-30F8-173809FBBEDE}"/>
              </a:ext>
            </a:extLst>
          </p:cNvPr>
          <p:cNvSpPr txBox="1"/>
          <p:nvPr/>
        </p:nvSpPr>
        <p:spPr>
          <a:xfrm>
            <a:off x="1574614" y="1884491"/>
            <a:ext cx="9779185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latin typeface="HK Grotesk Bold" panose="020B0604020202020204" charset="0"/>
              </a:rPr>
              <a:t>1- Extraction</a:t>
            </a:r>
          </a:p>
          <a:p>
            <a:endParaRPr lang="en-GB" sz="2800" dirty="0">
              <a:latin typeface="HK Grotesk Bold" panose="020B0604020202020204" charset="0"/>
            </a:endParaRPr>
          </a:p>
          <a:p>
            <a:r>
              <a:rPr lang="en-GB" sz="2000" dirty="0">
                <a:latin typeface="HK Grotesk Bold" panose="020B0604020202020204" charset="0"/>
              </a:rPr>
              <a:t>🔹 Source : STG_LIVRAISON (staging </a:t>
            </a:r>
            <a:r>
              <a:rPr lang="en-GB" sz="2000" dirty="0" err="1">
                <a:latin typeface="HK Grotesk Bold" panose="020B0604020202020204" charset="0"/>
              </a:rPr>
              <a:t>intermédiaire</a:t>
            </a:r>
            <a:r>
              <a:rPr lang="en-GB" sz="2000" dirty="0">
                <a:latin typeface="HK Grotesk Bold" panose="020B0604020202020204" charset="0"/>
              </a:rPr>
              <a:t> </a:t>
            </a:r>
            <a:r>
              <a:rPr lang="en-GB" sz="2000" dirty="0" err="1">
                <a:latin typeface="HK Grotesk Bold" panose="020B0604020202020204" charset="0"/>
              </a:rPr>
              <a:t>depuis</a:t>
            </a:r>
            <a:r>
              <a:rPr lang="en-GB" sz="2000" dirty="0">
                <a:latin typeface="HK Grotesk Bold" panose="020B0604020202020204" charset="0"/>
              </a:rPr>
              <a:t> le </a:t>
            </a:r>
            <a:r>
              <a:rPr lang="en-GB" sz="2000" dirty="0" err="1">
                <a:latin typeface="HK Grotesk Bold" panose="020B0604020202020204" charset="0"/>
              </a:rPr>
              <a:t>fichier</a:t>
            </a:r>
            <a:r>
              <a:rPr lang="en-GB" sz="2000" dirty="0">
                <a:latin typeface="HK Grotesk Bold" panose="020B0604020202020204" charset="0"/>
              </a:rPr>
              <a:t>/</a:t>
            </a:r>
            <a:r>
              <a:rPr lang="en-GB" sz="2000" dirty="0" err="1">
                <a:latin typeface="HK Grotesk Bold" panose="020B0604020202020204" charset="0"/>
              </a:rPr>
              <a:t>l’application</a:t>
            </a:r>
            <a:r>
              <a:rPr lang="en-GB" sz="2000" dirty="0">
                <a:latin typeface="HK Grotesk Bold" panose="020B0604020202020204" charset="0"/>
              </a:rPr>
              <a:t>)</a:t>
            </a:r>
          </a:p>
          <a:p>
            <a:r>
              <a:rPr lang="en-GB" sz="2000" dirty="0">
                <a:latin typeface="HK Grotesk Bold" panose="020B0604020202020204" charset="0"/>
              </a:rPr>
              <a:t>🔹 Données : </a:t>
            </a:r>
            <a:r>
              <a:rPr lang="en-GB" sz="2000" dirty="0" err="1">
                <a:latin typeface="HK Grotesk Bold" panose="020B0604020202020204" charset="0"/>
              </a:rPr>
              <a:t>commandes</a:t>
            </a:r>
            <a:r>
              <a:rPr lang="en-GB" sz="2000" dirty="0">
                <a:latin typeface="HK Grotesk Bold" panose="020B0604020202020204" charset="0"/>
              </a:rPr>
              <a:t>, dates, villes, </a:t>
            </a:r>
            <a:r>
              <a:rPr lang="en-GB" sz="2000" dirty="0" err="1">
                <a:latin typeface="HK Grotesk Bold" panose="020B0604020202020204" charset="0"/>
              </a:rPr>
              <a:t>produits</a:t>
            </a:r>
            <a:r>
              <a:rPr lang="en-GB" sz="2000" dirty="0">
                <a:latin typeface="HK Grotesk Bold" panose="020B0604020202020204" charset="0"/>
              </a:rPr>
              <a:t>, </a:t>
            </a:r>
            <a:r>
              <a:rPr lang="en-GB" sz="2000" dirty="0" err="1">
                <a:latin typeface="HK Grotesk Bold" panose="020B0604020202020204" charset="0"/>
              </a:rPr>
              <a:t>statuts</a:t>
            </a:r>
            <a:r>
              <a:rPr lang="en-GB" sz="2000" dirty="0">
                <a:latin typeface="HK Grotesk Bold" panose="020B0604020202020204" charset="0"/>
              </a:rPr>
              <a:t>, </a:t>
            </a:r>
            <a:r>
              <a:rPr lang="en-GB" sz="2000" dirty="0" err="1">
                <a:latin typeface="HK Grotesk Bold" panose="020B0604020202020204" charset="0"/>
              </a:rPr>
              <a:t>canaux</a:t>
            </a:r>
            <a:r>
              <a:rPr lang="en-GB" sz="2000" dirty="0">
                <a:latin typeface="HK Grotesk Bold" panose="020B0604020202020204" charset="0"/>
              </a:rPr>
              <a:t>, etc.</a:t>
            </a:r>
          </a:p>
          <a:p>
            <a:endParaRPr lang="en-GB" sz="2000" dirty="0">
              <a:latin typeface="HK Grotesk Bold" panose="020B0604020202020204" charset="0"/>
            </a:endParaRPr>
          </a:p>
          <a:p>
            <a:r>
              <a:rPr lang="en-GB" sz="2800" dirty="0">
                <a:latin typeface="HK Grotesk Bold" panose="020B0604020202020204" charset="0"/>
              </a:rPr>
              <a:t>2- Transformation</a:t>
            </a:r>
          </a:p>
          <a:p>
            <a:endParaRPr lang="en-GB" sz="2800" dirty="0">
              <a:latin typeface="HK Grotesk Bold" panose="020B0604020202020204" charset="0"/>
            </a:endParaRPr>
          </a:p>
          <a:p>
            <a:r>
              <a:rPr lang="en-GB" sz="2000" dirty="0">
                <a:latin typeface="HK Grotesk Bold" panose="020B0604020202020204" charset="0"/>
              </a:rPr>
              <a:t>🔹 </a:t>
            </a:r>
            <a:r>
              <a:rPr lang="en-GB" sz="2000" dirty="0" err="1">
                <a:latin typeface="HK Grotesk Bold" panose="020B0604020202020204" charset="0"/>
              </a:rPr>
              <a:t>Calculs</a:t>
            </a:r>
            <a:r>
              <a:rPr lang="en-GB" sz="2000" dirty="0">
                <a:latin typeface="HK Grotesk Bold" panose="020B0604020202020204" charset="0"/>
              </a:rPr>
              <a:t> : </a:t>
            </a:r>
            <a:r>
              <a:rPr lang="en-GB" sz="2000" dirty="0" err="1">
                <a:latin typeface="HK Grotesk Bold" panose="020B0604020202020204" charset="0"/>
              </a:rPr>
              <a:t>Délai_Livraison</a:t>
            </a:r>
            <a:endParaRPr lang="en-GB" sz="2000" dirty="0">
              <a:latin typeface="HK Grotesk Bold" panose="020B0604020202020204" charset="0"/>
            </a:endParaRPr>
          </a:p>
          <a:p>
            <a:r>
              <a:rPr lang="en-GB" sz="2000" dirty="0">
                <a:latin typeface="HK Grotesk Bold" panose="020B0604020202020204" charset="0"/>
              </a:rPr>
              <a:t>🔹 </a:t>
            </a:r>
            <a:r>
              <a:rPr lang="en-GB" sz="2000" dirty="0" err="1">
                <a:latin typeface="HK Grotesk Bold" panose="020B0604020202020204" charset="0"/>
              </a:rPr>
              <a:t>Nettoyage</a:t>
            </a:r>
            <a:r>
              <a:rPr lang="en-GB" sz="2000" dirty="0">
                <a:latin typeface="HK Grotesk Bold" panose="020B0604020202020204" charset="0"/>
              </a:rPr>
              <a:t> : gestion des </a:t>
            </a:r>
            <a:r>
              <a:rPr lang="en-GB" sz="2000" dirty="0" err="1">
                <a:latin typeface="HK Grotesk Bold" panose="020B0604020202020204" charset="0"/>
              </a:rPr>
              <a:t>valeurs</a:t>
            </a:r>
            <a:r>
              <a:rPr lang="en-GB" sz="2000" dirty="0">
                <a:latin typeface="HK Grotesk Bold" panose="020B0604020202020204" charset="0"/>
              </a:rPr>
              <a:t> </a:t>
            </a:r>
            <a:r>
              <a:rPr lang="en-GB" sz="2000" dirty="0" err="1">
                <a:latin typeface="HK Grotesk Bold" panose="020B0604020202020204" charset="0"/>
              </a:rPr>
              <a:t>manquantes</a:t>
            </a:r>
            <a:endParaRPr lang="en-GB" sz="2000" dirty="0">
              <a:latin typeface="HK Grotesk Bold" panose="020B0604020202020204" charset="0"/>
            </a:endParaRPr>
          </a:p>
          <a:p>
            <a:r>
              <a:rPr lang="en-GB" sz="2000" dirty="0">
                <a:latin typeface="HK Grotesk Bold" panose="020B0604020202020204" charset="0"/>
              </a:rPr>
              <a:t>🔹 Lookup pour les </a:t>
            </a:r>
            <a:r>
              <a:rPr lang="en-GB" sz="2000" dirty="0" err="1">
                <a:latin typeface="HK Grotesk Bold" panose="020B0604020202020204" charset="0"/>
              </a:rPr>
              <a:t>clés</a:t>
            </a:r>
            <a:r>
              <a:rPr lang="en-GB" sz="2000" dirty="0">
                <a:latin typeface="HK Grotesk Bold" panose="020B0604020202020204" charset="0"/>
              </a:rPr>
              <a:t> techniques </a:t>
            </a:r>
            <a:r>
              <a:rPr lang="en-GB" sz="2000" dirty="0" err="1">
                <a:latin typeface="HK Grotesk Bold" panose="020B0604020202020204" charset="0"/>
              </a:rPr>
              <a:t>depuis</a:t>
            </a:r>
            <a:r>
              <a:rPr lang="en-GB" sz="2000" dirty="0">
                <a:latin typeface="HK Grotesk Bold" panose="020B0604020202020204" charset="0"/>
              </a:rPr>
              <a:t> :</a:t>
            </a:r>
          </a:p>
          <a:p>
            <a:endParaRPr lang="en-GB" sz="2000" dirty="0">
              <a:latin typeface="HK Grotesk Bold" panose="020B0604020202020204" charset="0"/>
            </a:endParaRPr>
          </a:p>
          <a:p>
            <a:r>
              <a:rPr lang="en-GB" sz="2000" dirty="0">
                <a:latin typeface="HK Grotesk Bold" panose="020B0604020202020204" charset="0"/>
              </a:rPr>
              <a:t>DIM_TEMPS</a:t>
            </a:r>
          </a:p>
          <a:p>
            <a:r>
              <a:rPr lang="en-GB" sz="2000" dirty="0">
                <a:latin typeface="HK Grotesk Bold" panose="020B0604020202020204" charset="0"/>
              </a:rPr>
              <a:t>DIM_PRODUIT</a:t>
            </a:r>
          </a:p>
          <a:p>
            <a:r>
              <a:rPr lang="en-GB" sz="2000" dirty="0">
                <a:latin typeface="HK Grotesk Bold" panose="020B0604020202020204" charset="0"/>
              </a:rPr>
              <a:t>DIM_VILLE</a:t>
            </a:r>
          </a:p>
          <a:p>
            <a:endParaRPr lang="en-GB" sz="2000" dirty="0">
              <a:latin typeface="HK Grotesk Bold" panose="020B0604020202020204" charset="0"/>
            </a:endParaRPr>
          </a:p>
          <a:p>
            <a:r>
              <a:rPr lang="en-GB" sz="2800" dirty="0">
                <a:latin typeface="HK Grotesk Bold" panose="020B0604020202020204" charset="0"/>
              </a:rPr>
              <a:t>3/-</a:t>
            </a:r>
            <a:r>
              <a:rPr lang="en-GB" sz="2800" dirty="0" err="1">
                <a:latin typeface="HK Grotesk Bold" panose="020B0604020202020204" charset="0"/>
              </a:rPr>
              <a:t>Chargement</a:t>
            </a:r>
            <a:endParaRPr lang="en-GB" sz="2800" dirty="0">
              <a:latin typeface="HK Grotesk Bold" panose="020B0604020202020204" charset="0"/>
            </a:endParaRPr>
          </a:p>
          <a:p>
            <a:endParaRPr lang="en-GB" sz="2800" dirty="0">
              <a:latin typeface="HK Grotesk Bold" panose="020B0604020202020204" charset="0"/>
            </a:endParaRPr>
          </a:p>
          <a:p>
            <a:r>
              <a:rPr lang="en-GB" sz="2000" dirty="0">
                <a:latin typeface="HK Grotesk Bold" panose="020B0604020202020204" charset="0"/>
              </a:rPr>
              <a:t>🔹 Table </a:t>
            </a:r>
            <a:r>
              <a:rPr lang="en-GB" sz="2000" dirty="0" err="1">
                <a:latin typeface="HK Grotesk Bold" panose="020B0604020202020204" charset="0"/>
              </a:rPr>
              <a:t>cible</a:t>
            </a:r>
            <a:r>
              <a:rPr lang="en-GB" sz="2000" dirty="0">
                <a:latin typeface="HK Grotesk Bold" panose="020B0604020202020204" charset="0"/>
              </a:rPr>
              <a:t> : FACT_LIVRAISON</a:t>
            </a:r>
          </a:p>
          <a:p>
            <a:r>
              <a:rPr lang="en-GB" sz="2000" dirty="0">
                <a:latin typeface="HK Grotesk Bold" panose="020B0604020202020204" charset="0"/>
              </a:rPr>
              <a:t>🔹 </a:t>
            </a:r>
            <a:r>
              <a:rPr lang="en-GB" sz="2000" dirty="0" err="1">
                <a:latin typeface="HK Grotesk Bold" panose="020B0604020202020204" charset="0"/>
              </a:rPr>
              <a:t>Chargement</a:t>
            </a:r>
            <a:r>
              <a:rPr lang="en-GB" sz="2000" dirty="0">
                <a:latin typeface="HK Grotesk Bold" panose="020B0604020202020204" charset="0"/>
              </a:rPr>
              <a:t> avec </a:t>
            </a:r>
            <a:r>
              <a:rPr lang="en-GB" sz="2000" dirty="0" err="1">
                <a:latin typeface="HK Grotesk Bold" panose="020B0604020202020204" charset="0"/>
              </a:rPr>
              <a:t>intégration</a:t>
            </a:r>
            <a:r>
              <a:rPr lang="en-GB" sz="2000" dirty="0">
                <a:latin typeface="HK Grotesk Bold" panose="020B0604020202020204" charset="0"/>
              </a:rPr>
              <a:t> des </a:t>
            </a:r>
            <a:r>
              <a:rPr lang="en-GB" sz="2000" dirty="0" err="1">
                <a:latin typeface="HK Grotesk Bold" panose="020B0604020202020204" charset="0"/>
              </a:rPr>
              <a:t>clés</a:t>
            </a:r>
            <a:r>
              <a:rPr lang="en-GB" sz="2000" dirty="0">
                <a:latin typeface="HK Grotesk Bold" panose="020B0604020202020204" charset="0"/>
              </a:rPr>
              <a:t> de dimension</a:t>
            </a:r>
          </a:p>
          <a:p>
            <a:r>
              <a:rPr lang="en-GB" sz="2000" dirty="0">
                <a:latin typeface="HK Grotesk Bold" panose="020B0604020202020204" charset="0"/>
              </a:rPr>
              <a:t>🔹 </a:t>
            </a:r>
            <a:r>
              <a:rPr lang="en-GB" sz="2000" dirty="0" err="1">
                <a:latin typeface="HK Grotesk Bold" panose="020B0604020202020204" charset="0"/>
              </a:rPr>
              <a:t>Contrôle</a:t>
            </a:r>
            <a:r>
              <a:rPr lang="en-GB" sz="2000" dirty="0">
                <a:latin typeface="HK Grotesk Bold" panose="020B0604020202020204" charset="0"/>
              </a:rPr>
              <a:t> via table ETL_LOG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0072DE9-DD2D-FC42-177D-0DE5DC2E73C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41" y="3099090"/>
            <a:ext cx="8270174" cy="4648200"/>
          </a:xfrm>
          <a:prstGeom prst="rect">
            <a:avLst/>
          </a:prstGeom>
        </p:spPr>
      </p:pic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CDABF62-DAF5-B4C3-07C6-28FD82ABB35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419" y="2894959"/>
            <a:ext cx="8312880" cy="5498148"/>
          </a:xfrm>
          <a:prstGeom prst="rect">
            <a:avLst/>
          </a:prstGeom>
        </p:spPr>
      </p:pic>
      <p:sp>
        <p:nvSpPr>
          <p:cNvPr id="15" name="TextBox 7">
            <a:extLst>
              <a:ext uri="{FF2B5EF4-FFF2-40B4-BE49-F238E27FC236}">
                <a16:creationId xmlns:a16="http://schemas.microsoft.com/office/drawing/2014/main" id="{54E30A57-5757-31ED-75FF-7BF9E4B71249}"/>
              </a:ext>
            </a:extLst>
          </p:cNvPr>
          <p:cNvSpPr txBox="1"/>
          <p:nvPr/>
        </p:nvSpPr>
        <p:spPr>
          <a:xfrm>
            <a:off x="1219200" y="1510627"/>
            <a:ext cx="15617823" cy="738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fr-FR" sz="4800" dirty="0"/>
              <a:t>Mise en place de l’ETL (E, T &amp; L) – </a:t>
            </a:r>
            <a:r>
              <a:rPr lang="fr-FR" sz="4800" b="1" dirty="0">
                <a:solidFill>
                  <a:schemeClr val="accent4"/>
                </a:solidFill>
              </a:rPr>
              <a:t>Outil: </a:t>
            </a:r>
            <a:r>
              <a:rPr lang="fr-FR" sz="4800" dirty="0">
                <a:solidFill>
                  <a:schemeClr val="accent4"/>
                </a:solidFill>
              </a:rPr>
              <a:t>SSIS</a:t>
            </a:r>
            <a:endParaRPr lang="fr-FR" sz="4800" dirty="0"/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0EA768C7-2485-DD2B-91BF-B6DF7B494E41}"/>
              </a:ext>
            </a:extLst>
          </p:cNvPr>
          <p:cNvSpPr txBox="1"/>
          <p:nvPr/>
        </p:nvSpPr>
        <p:spPr>
          <a:xfrm>
            <a:off x="1035626" y="475362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b="1" dirty="0">
                <a:solidFill>
                  <a:srgbClr val="000000">
                    <a:alpha val="60000"/>
                  </a:srgbClr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0B26BB-5F1D-3C6A-B013-D55CFBFC7C4C}"/>
              </a:ext>
            </a:extLst>
          </p:cNvPr>
          <p:cNvSpPr txBox="1"/>
          <p:nvPr/>
        </p:nvSpPr>
        <p:spPr>
          <a:xfrm>
            <a:off x="3326579" y="8114652"/>
            <a:ext cx="48768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GB" sz="2000" b="1" i="0" dirty="0" err="1">
                <a:solidFill>
                  <a:srgbClr val="262626"/>
                </a:solidFill>
                <a:effectLst/>
                <a:latin typeface="HK Grotesk Bold" panose="020B0604020202020204" charset="0"/>
              </a:rPr>
              <a:t>Chargement</a:t>
            </a:r>
            <a:r>
              <a:rPr lang="en-GB" sz="2000" b="1" i="0" dirty="0">
                <a:solidFill>
                  <a:srgbClr val="262626"/>
                </a:solidFill>
                <a:effectLst/>
                <a:latin typeface="HK Grotesk Bold" panose="020B0604020202020204" charset="0"/>
              </a:rPr>
              <a:t> des données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HK Grotesk Bold" panose="020B0604020202020204" charset="0"/>
              </a:rPr>
              <a:t>: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HK Grotesk Bold" panose="020B0604020202020204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HK Grotesk Bold" panose="020B0604020202020204" charset="0"/>
              </a:rPr>
              <a:t>  </a:t>
            </a:r>
            <a:r>
              <a:rPr lang="en-GB" sz="2000" b="0" i="0" dirty="0">
                <a:solidFill>
                  <a:srgbClr val="262626"/>
                </a:solidFill>
                <a:effectLst/>
                <a:latin typeface="HK Grotesk Bold" panose="020B0604020202020204" charset="0"/>
              </a:rPr>
              <a:t>Source OLE DB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HK Grotesk Bold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dirty="0">
              <a:solidFill>
                <a:srgbClr val="404040"/>
              </a:solidFill>
              <a:latin typeface="Menlo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330559-6C55-ABB9-9AC7-A5181A709524}"/>
              </a:ext>
            </a:extLst>
          </p:cNvPr>
          <p:cNvSpPr txBox="1"/>
          <p:nvPr/>
        </p:nvSpPr>
        <p:spPr>
          <a:xfrm>
            <a:off x="10820400" y="8326165"/>
            <a:ext cx="37849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HK Grotesk Bold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b="1" dirty="0">
                <a:solidFill>
                  <a:srgbClr val="404040"/>
                </a:solidFill>
                <a:latin typeface="HK Grotesk Bold" panose="020B0604020202020204" charset="0"/>
              </a:rPr>
              <a:t>Variables: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HK Grotesk Bold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HK Grotesk Bold" panose="020B0604020202020204" charset="0"/>
              </a:rPr>
              <a:t>LastExtractionDate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HK Grotesk Bold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HK Grotesk Bold" panose="020B0604020202020204" charset="0"/>
              </a:rPr>
              <a:t>CurrentExtractionDate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HK Grotesk Bol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400589" y="3142231"/>
            <a:ext cx="3576546" cy="3663555"/>
          </a:xfrm>
          <a:custGeom>
            <a:avLst/>
            <a:gdLst/>
            <a:ahLst/>
            <a:cxnLst/>
            <a:rect l="l" t="t" r="r" b="b"/>
            <a:pathLst>
              <a:path w="3576546" h="3663555">
                <a:moveTo>
                  <a:pt x="0" y="0"/>
                </a:moveTo>
                <a:lnTo>
                  <a:pt x="3576546" y="0"/>
                </a:lnTo>
                <a:lnTo>
                  <a:pt x="3576546" y="3663555"/>
                </a:lnTo>
                <a:lnTo>
                  <a:pt x="0" y="36635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4596961">
            <a:off x="-1432340" y="6872827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-1201367">
            <a:off x="714950" y="8429479"/>
            <a:ext cx="3625255" cy="4816160"/>
          </a:xfrm>
          <a:custGeom>
            <a:avLst/>
            <a:gdLst/>
            <a:ahLst/>
            <a:cxnLst/>
            <a:rect l="l" t="t" r="r" b="b"/>
            <a:pathLst>
              <a:path w="3625255" h="4816160">
                <a:moveTo>
                  <a:pt x="0" y="0"/>
                </a:moveTo>
                <a:lnTo>
                  <a:pt x="3625255" y="0"/>
                </a:lnTo>
                <a:lnTo>
                  <a:pt x="3625255" y="4816161"/>
                </a:lnTo>
                <a:lnTo>
                  <a:pt x="0" y="48161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10123381">
            <a:off x="15383533" y="-370895"/>
            <a:ext cx="3980134" cy="4114800"/>
          </a:xfrm>
          <a:custGeom>
            <a:avLst/>
            <a:gdLst/>
            <a:ahLst/>
            <a:cxnLst/>
            <a:rect l="l" t="t" r="r" b="b"/>
            <a:pathLst>
              <a:path w="3980134" h="4114800">
                <a:moveTo>
                  <a:pt x="0" y="0"/>
                </a:moveTo>
                <a:lnTo>
                  <a:pt x="3980134" y="0"/>
                </a:lnTo>
                <a:lnTo>
                  <a:pt x="39801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 rot="-1395011">
            <a:off x="13558858" y="-1158072"/>
            <a:ext cx="2921537" cy="3881268"/>
          </a:xfrm>
          <a:custGeom>
            <a:avLst/>
            <a:gdLst/>
            <a:ahLst/>
            <a:cxnLst/>
            <a:rect l="l" t="t" r="r" b="b"/>
            <a:pathLst>
              <a:path w="2921537" h="3881268">
                <a:moveTo>
                  <a:pt x="0" y="0"/>
                </a:moveTo>
                <a:lnTo>
                  <a:pt x="2921536" y="0"/>
                </a:lnTo>
                <a:lnTo>
                  <a:pt x="2921536" y="3881269"/>
                </a:lnTo>
                <a:lnTo>
                  <a:pt x="0" y="388126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7" name="Group 7"/>
          <p:cNvGrpSpPr/>
          <p:nvPr/>
        </p:nvGrpSpPr>
        <p:grpSpPr>
          <a:xfrm>
            <a:off x="1254180" y="393007"/>
            <a:ext cx="14677917" cy="3812109"/>
            <a:chOff x="0" y="0"/>
            <a:chExt cx="19570556" cy="5082812"/>
          </a:xfrm>
        </p:grpSpPr>
        <p:sp>
          <p:nvSpPr>
            <p:cNvPr id="8" name="TextBox 8"/>
            <p:cNvSpPr txBox="1"/>
            <p:nvPr/>
          </p:nvSpPr>
          <p:spPr>
            <a:xfrm>
              <a:off x="0" y="2154176"/>
              <a:ext cx="19570556" cy="16050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440"/>
                </a:lnSpc>
              </a:pPr>
              <a:r>
                <a:rPr lang="en-US" sz="8000" b="1" dirty="0" err="1">
                  <a:solidFill>
                    <a:srgbClr val="000000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Contexte</a:t>
              </a:r>
              <a:r>
                <a:rPr lang="en-US" sz="8000" b="1" dirty="0">
                  <a:solidFill>
                    <a:srgbClr val="000000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 et </a:t>
              </a:r>
              <a:r>
                <a:rPr lang="en-US" sz="8000" b="1" dirty="0" err="1">
                  <a:solidFill>
                    <a:srgbClr val="000000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Problématique</a:t>
              </a:r>
              <a:endParaRPr lang="en-US" sz="8000" b="1" dirty="0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4130984" cy="13853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15"/>
                </a:lnSpc>
                <a:spcBef>
                  <a:spcPct val="0"/>
                </a:spcBef>
              </a:pPr>
              <a:r>
                <a:rPr lang="en-US" sz="6877" b="1" u="none">
                  <a:solidFill>
                    <a:srgbClr val="000000">
                      <a:alpha val="60000"/>
                    </a:srgbClr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01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535653"/>
              <a:ext cx="1238440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710084" y="3779617"/>
            <a:ext cx="10977320" cy="3275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4910" lvl="1" indent="-342455" algn="l">
              <a:lnSpc>
                <a:spcPts val="3743"/>
              </a:lnSpc>
              <a:spcBef>
                <a:spcPct val="0"/>
              </a:spcBef>
              <a:buFont typeface="Arial"/>
              <a:buChar char="•"/>
            </a:pPr>
            <a:r>
              <a:rPr lang="en-US" sz="31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Entreprise de vente en ligne avec des problèmes récurrents de livraison</a:t>
            </a:r>
          </a:p>
          <a:p>
            <a:pPr marL="684910" lvl="1" indent="-342455" algn="l">
              <a:lnSpc>
                <a:spcPts val="3743"/>
              </a:lnSpc>
              <a:spcBef>
                <a:spcPct val="0"/>
              </a:spcBef>
              <a:buFont typeface="Arial"/>
              <a:buChar char="•"/>
            </a:pPr>
            <a:r>
              <a:rPr lang="en-US" sz="31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Besoin de mieux comprendre les causes des retards et réclamations</a:t>
            </a:r>
          </a:p>
          <a:p>
            <a:pPr marL="684910" lvl="1" indent="-342455" algn="l">
              <a:lnSpc>
                <a:spcPts val="3743"/>
              </a:lnSpc>
              <a:spcBef>
                <a:spcPct val="0"/>
              </a:spcBef>
              <a:buFont typeface="Arial"/>
              <a:buChar char="•"/>
            </a:pPr>
            <a:r>
              <a:rPr lang="en-US" sz="31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Nécessité d'améliorer la satisfaction client et l'efficacité logistique</a:t>
            </a:r>
          </a:p>
          <a:p>
            <a:pPr algn="l">
              <a:lnSpc>
                <a:spcPts val="3743"/>
              </a:lnSpc>
              <a:spcBef>
                <a:spcPct val="0"/>
              </a:spcBef>
            </a:pPr>
            <a:endParaRPr lang="en-US" sz="3172" b="1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2942509" y="7054750"/>
            <a:ext cx="11301259" cy="2175492"/>
          </a:xfrm>
          <a:custGeom>
            <a:avLst/>
            <a:gdLst/>
            <a:ahLst/>
            <a:cxnLst/>
            <a:rect l="l" t="t" r="r" b="b"/>
            <a:pathLst>
              <a:path w="11301259" h="2175492">
                <a:moveTo>
                  <a:pt x="0" y="0"/>
                </a:moveTo>
                <a:lnTo>
                  <a:pt x="11301259" y="0"/>
                </a:lnTo>
                <a:lnTo>
                  <a:pt x="11301259" y="2175492"/>
                </a:lnTo>
                <a:lnTo>
                  <a:pt x="0" y="217549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EA4BF-D795-745A-9470-AC5D035EF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78EC4BA-D815-0B76-A3D2-563D6D463F59}"/>
              </a:ext>
            </a:extLst>
          </p:cNvPr>
          <p:cNvSpPr/>
          <p:nvPr/>
        </p:nvSpPr>
        <p:spPr>
          <a:xfrm rot="4201469">
            <a:off x="-1948152" y="767146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ABE83E6-2B3E-9262-FA7C-A769048FEA5A}"/>
              </a:ext>
            </a:extLst>
          </p:cNvPr>
          <p:cNvSpPr/>
          <p:nvPr/>
        </p:nvSpPr>
        <p:spPr>
          <a:xfrm rot="-4089119">
            <a:off x="233779" y="968546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E4159626-280A-102D-3CCD-3975E0FFCF13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C344C6C-E7A3-BD32-B1F6-D8DC188D1558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27E8176-FDBC-CB5B-DC1F-91A98CAB2A0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418" y="2480159"/>
            <a:ext cx="7197808" cy="6026661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BB6C757-F11F-8EDA-B382-44BC192FF4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74" y="1914032"/>
            <a:ext cx="8929537" cy="65616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FCBE9C-7AB5-999F-5966-B480D3E02A97}"/>
              </a:ext>
            </a:extLst>
          </p:cNvPr>
          <p:cNvSpPr txBox="1"/>
          <p:nvPr/>
        </p:nvSpPr>
        <p:spPr>
          <a:xfrm>
            <a:off x="11430000" y="8686798"/>
            <a:ext cx="4876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K Grotesk Bold" panose="020B0604020202020204" charset="0"/>
              </a:rPr>
              <a:t>Creation des look-up des 3 dimensions</a:t>
            </a:r>
            <a:endParaRPr lang="en-US" altLang="en-US" sz="2000" dirty="0">
              <a:solidFill>
                <a:srgbClr val="404040"/>
              </a:solidFill>
              <a:latin typeface="HK Grotesk Bold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BE4B79-D1BF-C924-C784-C0896133AC14}"/>
              </a:ext>
            </a:extLst>
          </p:cNvPr>
          <p:cNvSpPr txBox="1"/>
          <p:nvPr/>
        </p:nvSpPr>
        <p:spPr>
          <a:xfrm>
            <a:off x="10068418" y="1787800"/>
            <a:ext cx="11010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262626"/>
                </a:solidFill>
                <a:effectLst/>
                <a:latin typeface="HK Grotesk Bold" panose="020B0604020202020204" charset="0"/>
              </a:rPr>
              <a:t>Destination – FACT_LIVRAISON </a:t>
            </a:r>
            <a:r>
              <a:rPr lang="fr-FR" dirty="0">
                <a:solidFill>
                  <a:srgbClr val="262626"/>
                </a:solidFill>
                <a:latin typeface="HK Grotesk Bold" panose="020B0604020202020204" charset="0"/>
              </a:rPr>
              <a:t>-&gt;</a:t>
            </a:r>
            <a:r>
              <a:rPr lang="fr-FR" b="0" i="0" dirty="0">
                <a:solidFill>
                  <a:srgbClr val="262626"/>
                </a:solidFill>
                <a:effectLst/>
                <a:latin typeface="HK Grotesk Bold" panose="020B0604020202020204" charset="0"/>
              </a:rPr>
              <a:t> un OLE DB Destination</a:t>
            </a:r>
            <a:endParaRPr lang="en-GB" dirty="0">
              <a:latin typeface="HK Grotesk Bold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056B36-3E06-13BD-5D36-05E40DA7A03B}"/>
              </a:ext>
            </a:extLst>
          </p:cNvPr>
          <p:cNvSpPr txBox="1"/>
          <p:nvPr/>
        </p:nvSpPr>
        <p:spPr>
          <a:xfrm>
            <a:off x="1109072" y="1227927"/>
            <a:ext cx="11818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62626"/>
                </a:solidFill>
                <a:effectLst/>
                <a:latin typeface="HK Grotesk Bold" panose="020B0604020202020204" charset="0"/>
              </a:rPr>
              <a:t>Execute SQL Task – Lire </a:t>
            </a:r>
            <a:r>
              <a:rPr lang="en-GB" b="0" i="0" dirty="0" err="1">
                <a:solidFill>
                  <a:srgbClr val="262626"/>
                </a:solidFill>
                <a:effectLst/>
                <a:latin typeface="HK Grotesk Bold" panose="020B0604020202020204" charset="0"/>
              </a:rPr>
              <a:t>LastExtractionDate</a:t>
            </a:r>
            <a:r>
              <a:rPr lang="en-GB" b="0" i="0" dirty="0">
                <a:solidFill>
                  <a:srgbClr val="262626"/>
                </a:solidFill>
                <a:effectLst/>
                <a:latin typeface="HK Grotesk Bold" panose="020B0604020202020204" charset="0"/>
              </a:rPr>
              <a:t> </a:t>
            </a:r>
            <a:r>
              <a:rPr lang="en-GB" b="0" i="0" dirty="0">
                <a:solidFill>
                  <a:srgbClr val="262626"/>
                </a:solidFill>
                <a:effectLst/>
                <a:latin typeface="HK Grotesk Bold" panose="020B0604020202020204" charset="0"/>
                <a:sym typeface="Wingdings" panose="05000000000000000000" pitchFamily="2" charset="2"/>
              </a:rPr>
              <a:t></a:t>
            </a:r>
            <a:endParaRPr lang="en-GB" dirty="0">
              <a:latin typeface="HK Grotesk Bold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B3BE2A-022D-8789-6C09-871B7FE084E6}"/>
              </a:ext>
            </a:extLst>
          </p:cNvPr>
          <p:cNvSpPr txBox="1"/>
          <p:nvPr/>
        </p:nvSpPr>
        <p:spPr>
          <a:xfrm>
            <a:off x="12376231" y="9266886"/>
            <a:ext cx="118235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i="0" dirty="0" err="1">
                <a:solidFill>
                  <a:srgbClr val="262626"/>
                </a:solidFill>
                <a:effectLst/>
                <a:latin typeface="HK Grotesk Bold" panose="020B0604020202020204" charset="0"/>
              </a:rPr>
              <a:t>Derived</a:t>
            </a:r>
            <a:r>
              <a:rPr lang="fr-FR" b="0" i="0" dirty="0">
                <a:solidFill>
                  <a:srgbClr val="262626"/>
                </a:solidFill>
                <a:effectLst/>
                <a:latin typeface="HK Grotesk Bold" panose="020B0604020202020204" charset="0"/>
              </a:rPr>
              <a:t> </a:t>
            </a:r>
            <a:r>
              <a:rPr lang="fr-FR" b="0" i="0" dirty="0" err="1">
                <a:solidFill>
                  <a:srgbClr val="262626"/>
                </a:solidFill>
                <a:effectLst/>
                <a:latin typeface="HK Grotesk Bold" panose="020B0604020202020204" charset="0"/>
              </a:rPr>
              <a:t>Column</a:t>
            </a:r>
            <a:r>
              <a:rPr lang="fr-FR" b="0" i="0" dirty="0">
                <a:solidFill>
                  <a:srgbClr val="262626"/>
                </a:solidFill>
                <a:effectLst/>
                <a:latin typeface="HK Grotesk Bold" panose="020B0604020202020204" charset="0"/>
              </a:rPr>
              <a:t> (calcul du Délai)</a:t>
            </a:r>
            <a:endParaRPr lang="en-GB" dirty="0">
              <a:latin typeface="HK Grotesk Bold" panose="020B060402020202020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BEE7CD-199F-A16A-D29A-B24C174F367A}"/>
              </a:ext>
            </a:extLst>
          </p:cNvPr>
          <p:cNvSpPr txBox="1"/>
          <p:nvPr/>
        </p:nvSpPr>
        <p:spPr>
          <a:xfrm>
            <a:off x="6054349" y="1227927"/>
            <a:ext cx="13386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HK Grotesk Bold" panose="020B0604020202020204" charset="0"/>
              </a:rPr>
              <a:t>Script Task to Set </a:t>
            </a:r>
            <a:r>
              <a:rPr lang="en-GB" dirty="0" err="1">
                <a:latin typeface="HK Grotesk Bold" panose="020B0604020202020204" charset="0"/>
              </a:rPr>
              <a:t>CurrentExtractionDate</a:t>
            </a:r>
            <a:endParaRPr lang="en-GB" dirty="0">
              <a:latin typeface="HK Grotesk Bold" panose="020B060402020202020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E84FBEB-D8B3-F322-CAF1-AF5ADF55E866}"/>
              </a:ext>
            </a:extLst>
          </p:cNvPr>
          <p:cNvSpPr txBox="1"/>
          <p:nvPr/>
        </p:nvSpPr>
        <p:spPr>
          <a:xfrm>
            <a:off x="2190378" y="8717576"/>
            <a:ext cx="13383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latin typeface="HK Grotesk Bold" panose="020B0604020202020204" charset="0"/>
              </a:rPr>
              <a:t>Data Flow </a:t>
            </a:r>
            <a:r>
              <a:rPr lang="fr-FR" b="1" dirty="0" err="1">
                <a:latin typeface="HK Grotesk Bold" panose="020B0604020202020204" charset="0"/>
              </a:rPr>
              <a:t>Task</a:t>
            </a:r>
            <a:r>
              <a:rPr lang="fr-FR" dirty="0">
                <a:latin typeface="HK Grotesk Bold" panose="020B0604020202020204" charset="0"/>
              </a:rPr>
              <a:t> pour extraire et charger les données</a:t>
            </a:r>
            <a:endParaRPr lang="en-GB" dirty="0">
              <a:latin typeface="HK Grotesk Bold" panose="020B0604020202020204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7DCADCC4-8F1F-BD14-DFD6-2C6897FF6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908" y="9191061"/>
            <a:ext cx="487680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K Grotesk Bold" panose="020B0604020202020204" charset="0"/>
              </a:rPr>
              <a:t>Execute SQL Task pour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HK Grotesk Bold" panose="020B0604020202020204" charset="0"/>
              </a:rPr>
              <a:t>mettre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K Grotesk Bold" panose="020B0604020202020204" charset="0"/>
              </a:rPr>
              <a:t> à jour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HK Grotesk Bold" panose="020B0604020202020204" charset="0"/>
              </a:rPr>
              <a:t>ETL_Log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K Grotesk Bold" panose="020B060402020202020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00311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7659F0-5AE3-26A7-2B1F-44C6158B6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258DD397-912C-3079-76D8-8C3E01264C60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D95DD7F4-7B6E-F01C-653C-E5605826E0F1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B98644F7-636A-555D-0E9D-10F6D4304958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FDC07AC8-668B-1E90-8809-B30308320B7E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28B7694-9AF3-2AF0-8614-C7C20B4E00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10" y="1755798"/>
            <a:ext cx="6858000" cy="6363468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75A002C-CF12-4B1A-5932-116C9349153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1755798"/>
            <a:ext cx="6755834" cy="63634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26E803-5F8E-1841-C81C-B9E192A76509}"/>
              </a:ext>
            </a:extLst>
          </p:cNvPr>
          <p:cNvSpPr txBox="1"/>
          <p:nvPr/>
        </p:nvSpPr>
        <p:spPr>
          <a:xfrm>
            <a:off x="7391400" y="8396571"/>
            <a:ext cx="188214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200" dirty="0">
                <a:solidFill>
                  <a:srgbClr val="262626"/>
                </a:solidFill>
                <a:latin typeface="DeepSeek-CJK-patch"/>
              </a:rPr>
              <a:t>Mapping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5847823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4EA85-E41B-FB4D-33C0-C54D7AD49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DA46920D-8818-FCC5-9848-8FAADB3445F7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D8F57A19-16F6-9600-B91D-7B1945232017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50B8981-ED54-2932-5B34-E89231455B9D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EDA23CB3-0D46-5E2F-96C2-59EBCFB8DDCA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DA8BC3D-9FF0-EC52-1864-8C7FF95C0EC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85497"/>
            <a:ext cx="11824265" cy="6288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75C3F-D857-D278-F356-4AB940CBA50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39200" y="7379213"/>
            <a:ext cx="8116003" cy="20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070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50A05-5E64-ED19-6F31-DFECA951B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A4CED21A-C8FA-33C2-6F72-5DF8B0D68A7C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BCD00C3-CB48-9794-97C3-A624A9F4B7F0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1F15086A-D468-4378-D96D-35E6760CE9B7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FE37BB33-F0A5-5F51-051C-B57F925ABB4D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C36E5C47-80F3-AC91-A68D-12FC60303477}"/>
              </a:ext>
            </a:extLst>
          </p:cNvPr>
          <p:cNvSpPr txBox="1"/>
          <p:nvPr/>
        </p:nvSpPr>
        <p:spPr>
          <a:xfrm>
            <a:off x="1219200" y="1510627"/>
            <a:ext cx="15617823" cy="83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fr-FR" sz="5400" dirty="0"/>
              <a:t>Création de CUBES OLAP – </a:t>
            </a:r>
            <a:r>
              <a:rPr lang="fr-FR" sz="5400" b="1" dirty="0">
                <a:solidFill>
                  <a:schemeClr val="accent4"/>
                </a:solidFill>
              </a:rPr>
              <a:t>Outil: </a:t>
            </a:r>
            <a:r>
              <a:rPr lang="fr-FR" sz="5400" dirty="0">
                <a:solidFill>
                  <a:schemeClr val="accent4"/>
                </a:solidFill>
              </a:rPr>
              <a:t>SSAS</a:t>
            </a:r>
            <a:endParaRPr lang="fr-FR" sz="5400" dirty="0"/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3B08AA36-84E8-BFDD-067F-B328A0ECEC3F}"/>
              </a:ext>
            </a:extLst>
          </p:cNvPr>
          <p:cNvSpPr txBox="1"/>
          <p:nvPr/>
        </p:nvSpPr>
        <p:spPr>
          <a:xfrm>
            <a:off x="791890" y="476560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b="1" dirty="0">
                <a:solidFill>
                  <a:srgbClr val="000000">
                    <a:alpha val="60000"/>
                  </a:srgbClr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06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491A73-1D4A-EBEC-F4A2-E9640DBEDE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977" y="2962899"/>
            <a:ext cx="11582400" cy="581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5248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74660-994E-8A87-3E5E-4981A6157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E87B338D-299D-F2A6-810B-8B16FB71EEBF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E6238960-E618-CCB1-CFF7-7897C8AEAB03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E33AEF1-4AB2-DEB9-BC80-ECDCDBDA4CD6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A57E2027-5D14-EB45-6CFF-5698BF032C11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D939563E-8D04-5AE4-C26A-6B321523720E}"/>
              </a:ext>
            </a:extLst>
          </p:cNvPr>
          <p:cNvSpPr txBox="1"/>
          <p:nvPr/>
        </p:nvSpPr>
        <p:spPr>
          <a:xfrm>
            <a:off x="1219200" y="1510627"/>
            <a:ext cx="15617823" cy="83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fr-FR" sz="5400" dirty="0" err="1"/>
              <a:t>Reporting</a:t>
            </a:r>
            <a:r>
              <a:rPr lang="fr-FR" sz="5400" dirty="0"/>
              <a:t> – </a:t>
            </a:r>
            <a:r>
              <a:rPr lang="fr-FR" sz="5400" b="1" dirty="0">
                <a:solidFill>
                  <a:schemeClr val="accent4"/>
                </a:solidFill>
              </a:rPr>
              <a:t>Outil: </a:t>
            </a:r>
            <a:r>
              <a:rPr lang="fr-FR" sz="5400" dirty="0" err="1">
                <a:solidFill>
                  <a:schemeClr val="accent4"/>
                </a:solidFill>
              </a:rPr>
              <a:t>PowerBI</a:t>
            </a:r>
            <a:endParaRPr lang="fr-FR" sz="5400" dirty="0">
              <a:solidFill>
                <a:schemeClr val="accent4"/>
              </a:solidFill>
            </a:endParaRP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ED9B251E-812C-E712-614E-22CDEE0D4FB6}"/>
              </a:ext>
            </a:extLst>
          </p:cNvPr>
          <p:cNvSpPr txBox="1"/>
          <p:nvPr/>
        </p:nvSpPr>
        <p:spPr>
          <a:xfrm>
            <a:off x="791890" y="476560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b="1" dirty="0">
                <a:solidFill>
                  <a:srgbClr val="000000">
                    <a:alpha val="60000"/>
                  </a:srgbClr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07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5144CE7-924F-B843-A170-B975D64830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1" y="2643192"/>
            <a:ext cx="11437280" cy="649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014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C4FE1E-1621-064E-8B55-2DEAE8E72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graph&#10;&#10;AI-generated content may be incorrect.">
            <a:extLst>
              <a:ext uri="{FF2B5EF4-FFF2-40B4-BE49-F238E27FC236}">
                <a16:creationId xmlns:a16="http://schemas.microsoft.com/office/drawing/2014/main" id="{59287B2E-E139-F358-7B8E-1C72F58FB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61042"/>
            <a:ext cx="14209664" cy="8077334"/>
          </a:xfrm>
          <a:prstGeom prst="rect">
            <a:avLst/>
          </a:prstGeom>
        </p:spPr>
      </p:pic>
      <p:sp>
        <p:nvSpPr>
          <p:cNvPr id="3" name="Freeform 3">
            <a:extLst>
              <a:ext uri="{FF2B5EF4-FFF2-40B4-BE49-F238E27FC236}">
                <a16:creationId xmlns:a16="http://schemas.microsoft.com/office/drawing/2014/main" id="{081378A5-E703-0427-BA03-11EC07BFC808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D751B3B8-8233-8C83-A06A-1EDB426C2E9A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420CC22-9506-3A1E-0153-B469D3DE8A58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0E63E025-CE18-E57C-5946-87F783325BBE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79975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241A6-365F-F618-57FE-FD942FD23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4105DE6-09D0-6FCC-86BD-246930584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502" y="1257300"/>
            <a:ext cx="13874996" cy="7772400"/>
          </a:xfrm>
          <a:prstGeom prst="rect">
            <a:avLst/>
          </a:prstGeom>
        </p:spPr>
      </p:pic>
      <p:sp>
        <p:nvSpPr>
          <p:cNvPr id="3" name="Freeform 3">
            <a:extLst>
              <a:ext uri="{FF2B5EF4-FFF2-40B4-BE49-F238E27FC236}">
                <a16:creationId xmlns:a16="http://schemas.microsoft.com/office/drawing/2014/main" id="{A3209D51-173F-8C8B-A973-58F1F3B729DE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894FD981-CD45-D020-2B48-DBFF2F9F712B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F69EA8D7-B3A2-E477-517A-4F6B2E773DFA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AE21DBDF-AB1D-597F-796D-585BFAD5B8AC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1479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448C7E-2AA7-4F98-E64E-F3EE40CDE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graph&#10;&#10;AI-generated content may be incorrect.">
            <a:extLst>
              <a:ext uri="{FF2B5EF4-FFF2-40B4-BE49-F238E27FC236}">
                <a16:creationId xmlns:a16="http://schemas.microsoft.com/office/drawing/2014/main" id="{7C966886-6F32-5539-7270-F1FCE1565F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363752"/>
            <a:ext cx="13655086" cy="7818347"/>
          </a:xfrm>
          <a:prstGeom prst="rect">
            <a:avLst/>
          </a:prstGeom>
        </p:spPr>
      </p:pic>
      <p:sp>
        <p:nvSpPr>
          <p:cNvPr id="3" name="Freeform 3">
            <a:extLst>
              <a:ext uri="{FF2B5EF4-FFF2-40B4-BE49-F238E27FC236}">
                <a16:creationId xmlns:a16="http://schemas.microsoft.com/office/drawing/2014/main" id="{7C0F8A94-0FFC-F81C-3E5A-5FEFBC386648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DD11D35-ED67-786F-9B1E-8BA4537DE14B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12ED7C9-1376-35F8-6364-FB6DB562E3AA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F5C51E5F-5DEB-C3A1-C036-8B13257A6430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618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792F1-9C07-CE5B-401D-A8FEC4F87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graph&#10;&#10;AI-generated content may be incorrect.">
            <a:extLst>
              <a:ext uri="{FF2B5EF4-FFF2-40B4-BE49-F238E27FC236}">
                <a16:creationId xmlns:a16="http://schemas.microsoft.com/office/drawing/2014/main" id="{05B0AF37-01F2-FCD5-8BEF-C3B6B85B2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67924"/>
            <a:ext cx="14401799" cy="8088510"/>
          </a:xfrm>
          <a:prstGeom prst="rect">
            <a:avLst/>
          </a:prstGeom>
        </p:spPr>
      </p:pic>
      <p:sp>
        <p:nvSpPr>
          <p:cNvPr id="3" name="Freeform 3">
            <a:extLst>
              <a:ext uri="{FF2B5EF4-FFF2-40B4-BE49-F238E27FC236}">
                <a16:creationId xmlns:a16="http://schemas.microsoft.com/office/drawing/2014/main" id="{A6083D61-F7F9-79D3-2FCD-7A85AC930E0B}"/>
              </a:ext>
            </a:extLst>
          </p:cNvPr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D66EF8C3-2D52-2B1C-E4A6-42DE8AB09645}"/>
              </a:ext>
            </a:extLst>
          </p:cNvPr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EAD9083-FAD1-75CA-1681-DBA1D3712519}"/>
              </a:ext>
            </a:extLst>
          </p:cNvPr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43B6B7D4-8A9F-ACA4-A6B3-4C89811E0A6C}"/>
              </a:ext>
            </a:extLst>
          </p:cNvPr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69825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596961">
            <a:off x="-1432340" y="6872827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1201367">
            <a:off x="714950" y="8429479"/>
            <a:ext cx="3625255" cy="4816160"/>
          </a:xfrm>
          <a:custGeom>
            <a:avLst/>
            <a:gdLst/>
            <a:ahLst/>
            <a:cxnLst/>
            <a:rect l="l" t="t" r="r" b="b"/>
            <a:pathLst>
              <a:path w="3625255" h="4816160">
                <a:moveTo>
                  <a:pt x="0" y="0"/>
                </a:moveTo>
                <a:lnTo>
                  <a:pt x="3625255" y="0"/>
                </a:lnTo>
                <a:lnTo>
                  <a:pt x="3625255" y="4816161"/>
                </a:lnTo>
                <a:lnTo>
                  <a:pt x="0" y="48161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123381">
            <a:off x="15383533" y="-370895"/>
            <a:ext cx="3980134" cy="4114800"/>
          </a:xfrm>
          <a:custGeom>
            <a:avLst/>
            <a:gdLst/>
            <a:ahLst/>
            <a:cxnLst/>
            <a:rect l="l" t="t" r="r" b="b"/>
            <a:pathLst>
              <a:path w="3980134" h="4114800">
                <a:moveTo>
                  <a:pt x="0" y="0"/>
                </a:moveTo>
                <a:lnTo>
                  <a:pt x="3980134" y="0"/>
                </a:lnTo>
                <a:lnTo>
                  <a:pt x="39801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1395011">
            <a:off x="13558858" y="-1158072"/>
            <a:ext cx="2921537" cy="3881268"/>
          </a:xfrm>
          <a:custGeom>
            <a:avLst/>
            <a:gdLst/>
            <a:ahLst/>
            <a:cxnLst/>
            <a:rect l="l" t="t" r="r" b="b"/>
            <a:pathLst>
              <a:path w="2921537" h="3881268">
                <a:moveTo>
                  <a:pt x="0" y="0"/>
                </a:moveTo>
                <a:lnTo>
                  <a:pt x="2921536" y="0"/>
                </a:lnTo>
                <a:lnTo>
                  <a:pt x="2921536" y="3881269"/>
                </a:lnTo>
                <a:lnTo>
                  <a:pt x="0" y="38812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6" name="Group 6"/>
          <p:cNvGrpSpPr/>
          <p:nvPr/>
        </p:nvGrpSpPr>
        <p:grpSpPr>
          <a:xfrm>
            <a:off x="1028700" y="1028700"/>
            <a:ext cx="14677917" cy="3812109"/>
            <a:chOff x="0" y="0"/>
            <a:chExt cx="19570556" cy="5082812"/>
          </a:xfrm>
        </p:grpSpPr>
        <p:sp>
          <p:nvSpPr>
            <p:cNvPr id="7" name="TextBox 7"/>
            <p:cNvSpPr txBox="1"/>
            <p:nvPr/>
          </p:nvSpPr>
          <p:spPr>
            <a:xfrm>
              <a:off x="0" y="2154176"/>
              <a:ext cx="19570556" cy="16050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440"/>
                </a:lnSpc>
              </a:pPr>
              <a:r>
                <a:rPr lang="en-US" sz="8000" b="1">
                  <a:solidFill>
                    <a:srgbClr val="000000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solution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4130984" cy="13853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15"/>
                </a:lnSpc>
                <a:spcBef>
                  <a:spcPct val="0"/>
                </a:spcBef>
              </a:pPr>
              <a:r>
                <a:rPr lang="en-US" sz="6877" b="1" u="none">
                  <a:solidFill>
                    <a:srgbClr val="000000">
                      <a:alpha val="60000"/>
                    </a:srgbClr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01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535653"/>
              <a:ext cx="1238440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4093345"/>
            <a:ext cx="9565396" cy="4208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3"/>
              </a:lnSpc>
            </a:pPr>
            <a:r>
              <a:rPr lang="en-US" sz="31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Objectifs:</a:t>
            </a:r>
          </a:p>
          <a:p>
            <a:pPr algn="l">
              <a:lnSpc>
                <a:spcPts val="3743"/>
              </a:lnSpc>
            </a:pPr>
            <a:endParaRPr lang="en-US" sz="3172" b="1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684910" lvl="1" indent="-342455" algn="l">
              <a:lnSpc>
                <a:spcPts val="3743"/>
              </a:lnSpc>
              <a:buAutoNum type="arabicPeriod"/>
            </a:pPr>
            <a:r>
              <a:rPr lang="en-US" sz="31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Créer un data warehouse centralisant les données de livraison</a:t>
            </a:r>
          </a:p>
          <a:p>
            <a:pPr marL="684910" lvl="1" indent="-342455" algn="l">
              <a:lnSpc>
                <a:spcPts val="3743"/>
              </a:lnSpc>
              <a:buAutoNum type="arabicPeriod"/>
            </a:pPr>
            <a:r>
              <a:rPr lang="en-US" sz="31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Définir des indicateurs clés de performance (KPI)</a:t>
            </a:r>
          </a:p>
          <a:p>
            <a:pPr marL="684910" lvl="1" indent="-342455" algn="l">
              <a:lnSpc>
                <a:spcPts val="3743"/>
              </a:lnSpc>
              <a:buAutoNum type="arabicPeriod"/>
            </a:pPr>
            <a:r>
              <a:rPr lang="en-US" sz="31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Développer des tableaux de bord interactifs</a:t>
            </a:r>
          </a:p>
          <a:p>
            <a:pPr marL="684910" lvl="1" indent="-342455" algn="l">
              <a:lnSpc>
                <a:spcPts val="3743"/>
              </a:lnSpc>
              <a:buAutoNum type="arabicPeriod"/>
            </a:pPr>
            <a:r>
              <a:rPr lang="en-US" sz="31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Permettre une analyse multidimensionnelle des données</a:t>
            </a:r>
          </a:p>
          <a:p>
            <a:pPr algn="l">
              <a:lnSpc>
                <a:spcPts val="3743"/>
              </a:lnSpc>
              <a:spcBef>
                <a:spcPct val="0"/>
              </a:spcBef>
            </a:pPr>
            <a:endParaRPr lang="en-US" sz="3172" b="1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  <p:sp>
        <p:nvSpPr>
          <p:cNvPr id="11" name="Freeform 13">
            <a:extLst>
              <a:ext uri="{FF2B5EF4-FFF2-40B4-BE49-F238E27FC236}">
                <a16:creationId xmlns:a16="http://schemas.microsoft.com/office/drawing/2014/main" id="{DD7A6314-2CB4-0BE0-2CCC-20CC2D7735AA}"/>
              </a:ext>
            </a:extLst>
          </p:cNvPr>
          <p:cNvSpPr/>
          <p:nvPr/>
        </p:nvSpPr>
        <p:spPr>
          <a:xfrm>
            <a:off x="10681343" y="2718698"/>
            <a:ext cx="6256541" cy="5583230"/>
          </a:xfrm>
          <a:custGeom>
            <a:avLst/>
            <a:gdLst/>
            <a:ahLst/>
            <a:cxnLst/>
            <a:rect l="l" t="t" r="r" b="b"/>
            <a:pathLst>
              <a:path w="7652561" h="6963831">
                <a:moveTo>
                  <a:pt x="0" y="0"/>
                </a:moveTo>
                <a:lnTo>
                  <a:pt x="7652561" y="0"/>
                </a:lnTo>
                <a:lnTo>
                  <a:pt x="7652561" y="6963831"/>
                </a:lnTo>
                <a:lnTo>
                  <a:pt x="0" y="696383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596961">
            <a:off x="-1432340" y="6872827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1201367">
            <a:off x="714950" y="8429479"/>
            <a:ext cx="3625255" cy="4816160"/>
          </a:xfrm>
          <a:custGeom>
            <a:avLst/>
            <a:gdLst/>
            <a:ahLst/>
            <a:cxnLst/>
            <a:rect l="l" t="t" r="r" b="b"/>
            <a:pathLst>
              <a:path w="3625255" h="4816160">
                <a:moveTo>
                  <a:pt x="0" y="0"/>
                </a:moveTo>
                <a:lnTo>
                  <a:pt x="3625255" y="0"/>
                </a:lnTo>
                <a:lnTo>
                  <a:pt x="3625255" y="4816161"/>
                </a:lnTo>
                <a:lnTo>
                  <a:pt x="0" y="48161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123381">
            <a:off x="15383533" y="-370895"/>
            <a:ext cx="3980134" cy="4114800"/>
          </a:xfrm>
          <a:custGeom>
            <a:avLst/>
            <a:gdLst/>
            <a:ahLst/>
            <a:cxnLst/>
            <a:rect l="l" t="t" r="r" b="b"/>
            <a:pathLst>
              <a:path w="3980134" h="4114800">
                <a:moveTo>
                  <a:pt x="0" y="0"/>
                </a:moveTo>
                <a:lnTo>
                  <a:pt x="3980134" y="0"/>
                </a:lnTo>
                <a:lnTo>
                  <a:pt x="39801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1395011">
            <a:off x="13558858" y="-1158072"/>
            <a:ext cx="2921537" cy="3881268"/>
          </a:xfrm>
          <a:custGeom>
            <a:avLst/>
            <a:gdLst/>
            <a:ahLst/>
            <a:cxnLst/>
            <a:rect l="l" t="t" r="r" b="b"/>
            <a:pathLst>
              <a:path w="2921537" h="3881268">
                <a:moveTo>
                  <a:pt x="0" y="0"/>
                </a:moveTo>
                <a:lnTo>
                  <a:pt x="2921536" y="0"/>
                </a:lnTo>
                <a:lnTo>
                  <a:pt x="2921536" y="3881269"/>
                </a:lnTo>
                <a:lnTo>
                  <a:pt x="0" y="38812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6" name="Group 6"/>
          <p:cNvGrpSpPr/>
          <p:nvPr/>
        </p:nvGrpSpPr>
        <p:grpSpPr>
          <a:xfrm>
            <a:off x="1028700" y="1028700"/>
            <a:ext cx="14677917" cy="3812109"/>
            <a:chOff x="0" y="0"/>
            <a:chExt cx="19570556" cy="5082812"/>
          </a:xfrm>
        </p:grpSpPr>
        <p:sp>
          <p:nvSpPr>
            <p:cNvPr id="7" name="TextBox 7"/>
            <p:cNvSpPr txBox="1"/>
            <p:nvPr/>
          </p:nvSpPr>
          <p:spPr>
            <a:xfrm>
              <a:off x="0" y="2154176"/>
              <a:ext cx="19570556" cy="16050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440"/>
                </a:lnSpc>
              </a:pPr>
              <a:r>
                <a:rPr lang="en-US" sz="8000" b="1">
                  <a:solidFill>
                    <a:srgbClr val="000000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solution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4130984" cy="13853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15"/>
                </a:lnSpc>
                <a:spcBef>
                  <a:spcPct val="0"/>
                </a:spcBef>
              </a:pPr>
              <a:r>
                <a:rPr lang="en-US" sz="6877" b="1" u="none">
                  <a:solidFill>
                    <a:srgbClr val="000000">
                      <a:alpha val="60000"/>
                    </a:srgbClr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01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535653"/>
              <a:ext cx="1238440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53964" y="4354655"/>
            <a:ext cx="9565396" cy="3599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7"/>
              </a:lnSpc>
            </a:pPr>
            <a:r>
              <a:rPr lang="en-US" sz="34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Bénéfices attendus:</a:t>
            </a:r>
          </a:p>
          <a:p>
            <a:pPr algn="l">
              <a:lnSpc>
                <a:spcPts val="4097"/>
              </a:lnSpc>
            </a:pPr>
            <a:endParaRPr lang="en-US" sz="3472" b="1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749679" lvl="1" indent="-374839" algn="l">
              <a:lnSpc>
                <a:spcPts val="4097"/>
              </a:lnSpc>
              <a:buFont typeface="Arial"/>
              <a:buChar char="•"/>
            </a:pPr>
            <a:r>
              <a:rPr lang="en-US" sz="34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Réduction des retards de livraison</a:t>
            </a:r>
          </a:p>
          <a:p>
            <a:pPr marL="749679" lvl="1" indent="-374839" algn="l">
              <a:lnSpc>
                <a:spcPts val="4097"/>
              </a:lnSpc>
              <a:buFont typeface="Arial"/>
              <a:buChar char="•"/>
            </a:pPr>
            <a:r>
              <a:rPr lang="en-US" sz="34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Amélioration de la satisfaction client</a:t>
            </a:r>
          </a:p>
          <a:p>
            <a:pPr marL="749679" lvl="1" indent="-374839" algn="l">
              <a:lnSpc>
                <a:spcPts val="4097"/>
              </a:lnSpc>
              <a:buFont typeface="Arial"/>
              <a:buChar char="•"/>
            </a:pPr>
            <a:r>
              <a:rPr lang="en-US" sz="34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Optimisation des coûts logistiques</a:t>
            </a:r>
          </a:p>
          <a:p>
            <a:pPr marL="749679" lvl="1" indent="-374839" algn="l">
              <a:lnSpc>
                <a:spcPts val="4097"/>
              </a:lnSpc>
              <a:buFont typeface="Arial"/>
              <a:buChar char="•"/>
            </a:pPr>
            <a:r>
              <a:rPr lang="en-US" sz="34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Prise de décision data-driven</a:t>
            </a:r>
          </a:p>
          <a:p>
            <a:pPr algn="l">
              <a:lnSpc>
                <a:spcPts val="4097"/>
              </a:lnSpc>
              <a:spcBef>
                <a:spcPct val="0"/>
              </a:spcBef>
            </a:pPr>
            <a:endParaRPr lang="en-US" sz="3472" b="1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9836113" y="2741010"/>
            <a:ext cx="6305934" cy="5698988"/>
          </a:xfrm>
          <a:custGeom>
            <a:avLst/>
            <a:gdLst/>
            <a:ahLst/>
            <a:cxnLst/>
            <a:rect l="l" t="t" r="r" b="b"/>
            <a:pathLst>
              <a:path w="6305934" h="5698988">
                <a:moveTo>
                  <a:pt x="0" y="0"/>
                </a:moveTo>
                <a:lnTo>
                  <a:pt x="6305935" y="0"/>
                </a:lnTo>
                <a:lnTo>
                  <a:pt x="6305935" y="5698988"/>
                </a:lnTo>
                <a:lnTo>
                  <a:pt x="0" y="569898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diagram of a company&#10;&#10;AI-generated content may be incorrect.">
            <a:extLst>
              <a:ext uri="{FF2B5EF4-FFF2-40B4-BE49-F238E27FC236}">
                <a16:creationId xmlns:a16="http://schemas.microsoft.com/office/drawing/2014/main" id="{7698C48D-5D1D-F938-B641-6C3301990F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644" y="2209686"/>
            <a:ext cx="12801600" cy="7752992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596961">
            <a:off x="-1432340" y="6872827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1201367">
            <a:off x="714950" y="8429479"/>
            <a:ext cx="3625255" cy="4816160"/>
          </a:xfrm>
          <a:custGeom>
            <a:avLst/>
            <a:gdLst/>
            <a:ahLst/>
            <a:cxnLst/>
            <a:rect l="l" t="t" r="r" b="b"/>
            <a:pathLst>
              <a:path w="3625255" h="4816160">
                <a:moveTo>
                  <a:pt x="0" y="0"/>
                </a:moveTo>
                <a:lnTo>
                  <a:pt x="3625255" y="0"/>
                </a:lnTo>
                <a:lnTo>
                  <a:pt x="3625255" y="4816161"/>
                </a:lnTo>
                <a:lnTo>
                  <a:pt x="0" y="48161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123381">
            <a:off x="15383533" y="-370895"/>
            <a:ext cx="3980134" cy="4114800"/>
          </a:xfrm>
          <a:custGeom>
            <a:avLst/>
            <a:gdLst/>
            <a:ahLst/>
            <a:cxnLst/>
            <a:rect l="l" t="t" r="r" b="b"/>
            <a:pathLst>
              <a:path w="3980134" h="4114800">
                <a:moveTo>
                  <a:pt x="0" y="0"/>
                </a:moveTo>
                <a:lnTo>
                  <a:pt x="3980134" y="0"/>
                </a:lnTo>
                <a:lnTo>
                  <a:pt x="39801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1395011">
            <a:off x="13558858" y="-1158072"/>
            <a:ext cx="2921537" cy="3881268"/>
          </a:xfrm>
          <a:custGeom>
            <a:avLst/>
            <a:gdLst/>
            <a:ahLst/>
            <a:cxnLst/>
            <a:rect l="l" t="t" r="r" b="b"/>
            <a:pathLst>
              <a:path w="2921537" h="3881268">
                <a:moveTo>
                  <a:pt x="0" y="0"/>
                </a:moveTo>
                <a:lnTo>
                  <a:pt x="2921536" y="0"/>
                </a:lnTo>
                <a:lnTo>
                  <a:pt x="2921536" y="3881269"/>
                </a:lnTo>
                <a:lnTo>
                  <a:pt x="0" y="388126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7" name="Group 7"/>
          <p:cNvGrpSpPr/>
          <p:nvPr/>
        </p:nvGrpSpPr>
        <p:grpSpPr>
          <a:xfrm>
            <a:off x="934340" y="561955"/>
            <a:ext cx="14677917" cy="3812109"/>
            <a:chOff x="0" y="0"/>
            <a:chExt cx="19570556" cy="5082812"/>
          </a:xfrm>
        </p:grpSpPr>
        <p:sp>
          <p:nvSpPr>
            <p:cNvPr id="8" name="TextBox 8"/>
            <p:cNvSpPr txBox="1"/>
            <p:nvPr/>
          </p:nvSpPr>
          <p:spPr>
            <a:xfrm>
              <a:off x="0" y="2154176"/>
              <a:ext cx="19570556" cy="16050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440"/>
                </a:lnSpc>
              </a:pPr>
              <a:r>
                <a:rPr lang="en-US" sz="8000" b="1" dirty="0">
                  <a:solidFill>
                    <a:srgbClr val="000000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Architecture </a:t>
              </a:r>
              <a:r>
                <a:rPr lang="en-US" sz="8000" b="1" dirty="0" err="1">
                  <a:solidFill>
                    <a:srgbClr val="000000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Globale</a:t>
              </a:r>
              <a:endParaRPr lang="en-US" sz="8000" b="1" dirty="0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4130984" cy="13853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15"/>
                </a:lnSpc>
                <a:spcBef>
                  <a:spcPct val="0"/>
                </a:spcBef>
              </a:pPr>
              <a:r>
                <a:rPr lang="en-US" sz="6877" b="1" u="none">
                  <a:solidFill>
                    <a:srgbClr val="000000">
                      <a:alpha val="60000"/>
                    </a:srgbClr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01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535653"/>
              <a:ext cx="1238440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>
            <a:off x="128751" y="3772940"/>
            <a:ext cx="18030498" cy="3033971"/>
          </a:xfrm>
          <a:custGeom>
            <a:avLst/>
            <a:gdLst/>
            <a:ahLst/>
            <a:cxnLst/>
            <a:rect l="l" t="t" r="r" b="b"/>
            <a:pathLst>
              <a:path w="18030498" h="3033971">
                <a:moveTo>
                  <a:pt x="0" y="0"/>
                </a:moveTo>
                <a:lnTo>
                  <a:pt x="18030498" y="0"/>
                </a:lnTo>
                <a:lnTo>
                  <a:pt x="18030498" y="3033971"/>
                </a:lnTo>
                <a:lnTo>
                  <a:pt x="0" y="303397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51973" b="-32998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780173" y="1836902"/>
            <a:ext cx="6986840" cy="2392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440"/>
              </a:lnSpc>
            </a:pPr>
            <a:r>
              <a:rPr lang="en-US" sz="8000" b="1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Besoins Métier</a:t>
            </a:r>
          </a:p>
          <a:p>
            <a:pPr algn="l">
              <a:lnSpc>
                <a:spcPts val="9440"/>
              </a:lnSpc>
            </a:pPr>
            <a:endParaRPr lang="en-US" sz="8000" b="1">
              <a:solidFill>
                <a:srgbClr val="000000"/>
              </a:solidFill>
              <a:latin typeface="Proxima Nova Bold"/>
              <a:ea typeface="Proxima Nova Bold"/>
              <a:cs typeface="Proxima Nova Bold"/>
              <a:sym typeface="Proxima Nova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70648" y="564710"/>
            <a:ext cx="1483795" cy="1036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b="1" u="none">
                <a:solidFill>
                  <a:srgbClr val="000000">
                    <a:alpha val="60000"/>
                  </a:srgbClr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699" y="3446103"/>
            <a:ext cx="7389735" cy="52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13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34172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Tableau des </a:t>
            </a:r>
            <a:r>
              <a:rPr lang="en-US" sz="3500" b="1" dirty="0" err="1">
                <a:solidFill>
                  <a:srgbClr val="034172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besoins</a:t>
            </a:r>
            <a:r>
              <a:rPr lang="en-US" sz="3500" b="1" dirty="0">
                <a:solidFill>
                  <a:srgbClr val="034172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3500" b="1" dirty="0" err="1">
                <a:solidFill>
                  <a:srgbClr val="034172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principaux</a:t>
            </a:r>
            <a:r>
              <a:rPr lang="en-US" sz="3500" b="1" dirty="0">
                <a:solidFill>
                  <a:srgbClr val="034172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:</a:t>
            </a:r>
          </a:p>
        </p:txBody>
      </p:sp>
      <p:sp>
        <p:nvSpPr>
          <p:cNvPr id="10" name="Freeform 10"/>
          <p:cNvSpPr/>
          <p:nvPr/>
        </p:nvSpPr>
        <p:spPr>
          <a:xfrm>
            <a:off x="7666070" y="6806911"/>
            <a:ext cx="2955860" cy="2809662"/>
          </a:xfrm>
          <a:custGeom>
            <a:avLst/>
            <a:gdLst/>
            <a:ahLst/>
            <a:cxnLst/>
            <a:rect l="l" t="t" r="r" b="b"/>
            <a:pathLst>
              <a:path w="2955860" h="2809662">
                <a:moveTo>
                  <a:pt x="0" y="0"/>
                </a:moveTo>
                <a:lnTo>
                  <a:pt x="2955860" y="0"/>
                </a:lnTo>
                <a:lnTo>
                  <a:pt x="2955860" y="2809661"/>
                </a:lnTo>
                <a:lnTo>
                  <a:pt x="0" y="280966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>
            <a:off x="209692" y="4458836"/>
            <a:ext cx="17868617" cy="2757314"/>
          </a:xfrm>
          <a:custGeom>
            <a:avLst/>
            <a:gdLst/>
            <a:ahLst/>
            <a:cxnLst/>
            <a:rect l="l" t="t" r="r" b="b"/>
            <a:pathLst>
              <a:path w="17868617" h="2757314">
                <a:moveTo>
                  <a:pt x="0" y="0"/>
                </a:moveTo>
                <a:lnTo>
                  <a:pt x="17868616" y="0"/>
                </a:lnTo>
                <a:lnTo>
                  <a:pt x="17868616" y="2757313"/>
                </a:lnTo>
                <a:lnTo>
                  <a:pt x="0" y="275731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82815" b="-56960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354027" y="1838191"/>
            <a:ext cx="14459810" cy="2392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440"/>
              </a:lnSpc>
            </a:pPr>
            <a:r>
              <a:rPr lang="en-US" sz="8000" b="1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Tableau de Synthèse des KPIs</a:t>
            </a:r>
          </a:p>
          <a:p>
            <a:pPr algn="l">
              <a:lnSpc>
                <a:spcPts val="9440"/>
              </a:lnSpc>
            </a:pPr>
            <a:endParaRPr lang="en-US" sz="8000" b="1">
              <a:solidFill>
                <a:srgbClr val="000000"/>
              </a:solidFill>
              <a:latin typeface="Proxima Nova Bold"/>
              <a:ea typeface="Proxima Nova Bold"/>
              <a:cs typeface="Proxima Nova Bold"/>
              <a:sym typeface="Proxima Nova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70648" y="564710"/>
            <a:ext cx="1483795" cy="1036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b="1" u="none">
                <a:solidFill>
                  <a:srgbClr val="000000">
                    <a:alpha val="60000"/>
                  </a:srgbClr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446103"/>
            <a:ext cx="6240780" cy="523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30"/>
              </a:lnSpc>
              <a:spcBef>
                <a:spcPct val="0"/>
              </a:spcBef>
            </a:pPr>
            <a:r>
              <a:rPr lang="en-US" sz="3500" b="1">
                <a:solidFill>
                  <a:srgbClr val="034172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Principaux indicateurs retenus:</a:t>
            </a:r>
          </a:p>
        </p:txBody>
      </p:sp>
      <p:sp>
        <p:nvSpPr>
          <p:cNvPr id="10" name="Freeform 10"/>
          <p:cNvSpPr/>
          <p:nvPr/>
        </p:nvSpPr>
        <p:spPr>
          <a:xfrm>
            <a:off x="8285910" y="7580150"/>
            <a:ext cx="2210499" cy="2036422"/>
          </a:xfrm>
          <a:custGeom>
            <a:avLst/>
            <a:gdLst/>
            <a:ahLst/>
            <a:cxnLst/>
            <a:rect l="l" t="t" r="r" b="b"/>
            <a:pathLst>
              <a:path w="2210499" h="2036422">
                <a:moveTo>
                  <a:pt x="0" y="0"/>
                </a:moveTo>
                <a:lnTo>
                  <a:pt x="2210499" y="0"/>
                </a:lnTo>
                <a:lnTo>
                  <a:pt x="2210499" y="2036422"/>
                </a:lnTo>
                <a:lnTo>
                  <a:pt x="0" y="203642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596961">
            <a:off x="-1406027" y="6806086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59" y="0"/>
                </a:lnTo>
                <a:lnTo>
                  <a:pt x="4389359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1201367">
            <a:off x="557077" y="8324231"/>
            <a:ext cx="3625255" cy="4816160"/>
          </a:xfrm>
          <a:custGeom>
            <a:avLst/>
            <a:gdLst/>
            <a:ahLst/>
            <a:cxnLst/>
            <a:rect l="l" t="t" r="r" b="b"/>
            <a:pathLst>
              <a:path w="3625255" h="4816160">
                <a:moveTo>
                  <a:pt x="0" y="0"/>
                </a:moveTo>
                <a:lnTo>
                  <a:pt x="3625255" y="0"/>
                </a:lnTo>
                <a:lnTo>
                  <a:pt x="3625255" y="4816160"/>
                </a:lnTo>
                <a:lnTo>
                  <a:pt x="0" y="48161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10123381">
            <a:off x="15488782" y="-651472"/>
            <a:ext cx="3980134" cy="4114800"/>
          </a:xfrm>
          <a:custGeom>
            <a:avLst/>
            <a:gdLst/>
            <a:ahLst/>
            <a:cxnLst/>
            <a:rect l="l" t="t" r="r" b="b"/>
            <a:pathLst>
              <a:path w="3980134" h="4114800">
                <a:moveTo>
                  <a:pt x="0" y="0"/>
                </a:moveTo>
                <a:lnTo>
                  <a:pt x="3980134" y="0"/>
                </a:lnTo>
                <a:lnTo>
                  <a:pt x="39801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-1395011">
            <a:off x="13614410" y="-1236110"/>
            <a:ext cx="2725288" cy="3620552"/>
          </a:xfrm>
          <a:custGeom>
            <a:avLst/>
            <a:gdLst/>
            <a:ahLst/>
            <a:cxnLst/>
            <a:rect l="l" t="t" r="r" b="b"/>
            <a:pathLst>
              <a:path w="2725288" h="3620552">
                <a:moveTo>
                  <a:pt x="0" y="0"/>
                </a:moveTo>
                <a:lnTo>
                  <a:pt x="2725289" y="0"/>
                </a:lnTo>
                <a:lnTo>
                  <a:pt x="2725289" y="3620552"/>
                </a:lnTo>
                <a:lnTo>
                  <a:pt x="0" y="36205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1114390" y="1625702"/>
            <a:ext cx="10121574" cy="2392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40"/>
              </a:lnSpc>
            </a:pPr>
            <a:r>
              <a:rPr lang="en-US" sz="8000" b="1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Analyse de Faisabilité</a:t>
            </a:r>
          </a:p>
          <a:p>
            <a:pPr algn="l">
              <a:lnSpc>
                <a:spcPts val="9440"/>
              </a:lnSpc>
            </a:pPr>
            <a:endParaRPr lang="en-US" sz="8000" b="1">
              <a:solidFill>
                <a:srgbClr val="000000"/>
              </a:solidFill>
              <a:latin typeface="Proxima Nova Bold"/>
              <a:ea typeface="Proxima Nova Bold"/>
              <a:cs typeface="Proxima Nova Bold"/>
              <a:sym typeface="Proxima Nova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79416" y="371861"/>
            <a:ext cx="1483795" cy="1036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b="1" u="none">
                <a:solidFill>
                  <a:srgbClr val="000000">
                    <a:alpha val="60000"/>
                  </a:srgbClr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69705" y="3346004"/>
            <a:ext cx="12534900" cy="2245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en-US" sz="3000" b="1">
                <a:solidFill>
                  <a:srgbClr val="5C56A4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Sources de données vérifiées: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endParaRPr lang="en-US" sz="3000" b="1">
              <a:solidFill>
                <a:srgbClr val="5C56A4"/>
              </a:solidFill>
              <a:latin typeface="Proxima Nova Bold"/>
              <a:ea typeface="Proxima Nova Bold"/>
              <a:cs typeface="Proxima Nova Bold"/>
              <a:sym typeface="Proxima Nova Bold"/>
            </a:endParaRP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Tous les champs nécessaires sont présents dans le dataset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Qualité des données acceptable (quelques valeurs manquantes à traiter)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Cohérence temporelle vérifiée (dates logiques)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369705" y="6162675"/>
            <a:ext cx="13247173" cy="2245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en-US" sz="3000" b="1">
                <a:solidFill>
                  <a:srgbClr val="5C56A4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Transformations nécessaires: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endParaRPr lang="en-US" sz="3000" b="1">
              <a:solidFill>
                <a:srgbClr val="5C56A4"/>
              </a:solidFill>
              <a:latin typeface="Proxima Nova Bold"/>
              <a:ea typeface="Proxima Nova Bold"/>
              <a:cs typeface="Proxima Nova Bold"/>
              <a:sym typeface="Proxima Nova Bold"/>
            </a:endParaRP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Calcul du délai de livraison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Catégorisation des motifs de réclamation</a:t>
            </a:r>
          </a:p>
          <a:p>
            <a:pPr algn="l">
              <a:lnSpc>
                <a:spcPts val="354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Agrégation par période/ville/type produit</a:t>
            </a:r>
          </a:p>
        </p:txBody>
      </p:sp>
      <p:sp>
        <p:nvSpPr>
          <p:cNvPr id="10" name="Freeform 10"/>
          <p:cNvSpPr/>
          <p:nvPr/>
        </p:nvSpPr>
        <p:spPr>
          <a:xfrm>
            <a:off x="12325593" y="2019876"/>
            <a:ext cx="1709653" cy="1510905"/>
          </a:xfrm>
          <a:custGeom>
            <a:avLst/>
            <a:gdLst/>
            <a:ahLst/>
            <a:cxnLst/>
            <a:rect l="l" t="t" r="r" b="b"/>
            <a:pathLst>
              <a:path w="1709653" h="1510905">
                <a:moveTo>
                  <a:pt x="0" y="0"/>
                </a:moveTo>
                <a:lnTo>
                  <a:pt x="1709653" y="0"/>
                </a:lnTo>
                <a:lnTo>
                  <a:pt x="1709653" y="1510905"/>
                </a:lnTo>
                <a:lnTo>
                  <a:pt x="0" y="151090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>
          <a:xfrm>
            <a:off x="11926064" y="6482535"/>
            <a:ext cx="1845220" cy="1366616"/>
          </a:xfrm>
          <a:custGeom>
            <a:avLst/>
            <a:gdLst/>
            <a:ahLst/>
            <a:cxnLst/>
            <a:rect l="l" t="t" r="r" b="b"/>
            <a:pathLst>
              <a:path w="1845220" h="1366616">
                <a:moveTo>
                  <a:pt x="0" y="0"/>
                </a:moveTo>
                <a:lnTo>
                  <a:pt x="1845221" y="0"/>
                </a:lnTo>
                <a:lnTo>
                  <a:pt x="1845221" y="1366616"/>
                </a:lnTo>
                <a:lnTo>
                  <a:pt x="0" y="136661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1890" y="4477257"/>
            <a:ext cx="16467410" cy="4233456"/>
          </a:xfrm>
          <a:custGeom>
            <a:avLst/>
            <a:gdLst/>
            <a:ahLst/>
            <a:cxnLst/>
            <a:rect l="l" t="t" r="r" b="b"/>
            <a:pathLst>
              <a:path w="16467410" h="4233456">
                <a:moveTo>
                  <a:pt x="0" y="0"/>
                </a:moveTo>
                <a:lnTo>
                  <a:pt x="16467410" y="0"/>
                </a:lnTo>
                <a:lnTo>
                  <a:pt x="16467410" y="4233456"/>
                </a:lnTo>
                <a:lnTo>
                  <a:pt x="0" y="42334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7" t="-75226" r="-406" b="-62658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4201469">
            <a:off x="-1165980" y="7429873"/>
            <a:ext cx="4389359" cy="4373398"/>
          </a:xfrm>
          <a:custGeom>
            <a:avLst/>
            <a:gdLst/>
            <a:ahLst/>
            <a:cxnLst/>
            <a:rect l="l" t="t" r="r" b="b"/>
            <a:pathLst>
              <a:path w="4389359" h="4373398">
                <a:moveTo>
                  <a:pt x="0" y="0"/>
                </a:moveTo>
                <a:lnTo>
                  <a:pt x="4389360" y="0"/>
                </a:lnTo>
                <a:lnTo>
                  <a:pt x="4389360" y="4373398"/>
                </a:lnTo>
                <a:lnTo>
                  <a:pt x="0" y="437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-4089119">
            <a:off x="991678" y="9138498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0" y="0"/>
                </a:moveTo>
                <a:lnTo>
                  <a:pt x="3484112" y="0"/>
                </a:lnTo>
                <a:lnTo>
                  <a:pt x="3484112" y="2787289"/>
                </a:lnTo>
                <a:lnTo>
                  <a:pt x="0" y="27872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 rot="10026593">
            <a:off x="15481612" y="-521355"/>
            <a:ext cx="3555375" cy="4205283"/>
          </a:xfrm>
          <a:custGeom>
            <a:avLst/>
            <a:gdLst/>
            <a:ahLst/>
            <a:cxnLst/>
            <a:rect l="l" t="t" r="r" b="b"/>
            <a:pathLst>
              <a:path w="3555375" h="4205283">
                <a:moveTo>
                  <a:pt x="0" y="0"/>
                </a:moveTo>
                <a:lnTo>
                  <a:pt x="3555376" y="0"/>
                </a:lnTo>
                <a:lnTo>
                  <a:pt x="3555376" y="4205282"/>
                </a:lnTo>
                <a:lnTo>
                  <a:pt x="0" y="4205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6" name="Group 6"/>
          <p:cNvGrpSpPr/>
          <p:nvPr/>
        </p:nvGrpSpPr>
        <p:grpSpPr>
          <a:xfrm>
            <a:off x="451456" y="266309"/>
            <a:ext cx="19009794" cy="4107489"/>
            <a:chOff x="0" y="9525"/>
            <a:chExt cx="25346393" cy="5476653"/>
          </a:xfrm>
        </p:grpSpPr>
        <p:sp>
          <p:nvSpPr>
            <p:cNvPr id="7" name="TextBox 7"/>
            <p:cNvSpPr txBox="1"/>
            <p:nvPr/>
          </p:nvSpPr>
          <p:spPr>
            <a:xfrm>
              <a:off x="0" y="2191331"/>
              <a:ext cx="25346393" cy="32948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676"/>
                </a:lnSpc>
              </a:pPr>
              <a:r>
                <a:rPr lang="en-US" sz="8200" b="1" dirty="0" err="1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Dictionnaire</a:t>
              </a:r>
              <a:r>
                <a:rPr lang="en-US" sz="8200" b="1" dirty="0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 des Données Sources:</a:t>
              </a:r>
            </a:p>
            <a:p>
              <a:pPr algn="l">
                <a:lnSpc>
                  <a:spcPts val="9676"/>
                </a:lnSpc>
              </a:pPr>
              <a:endParaRPr lang="en-US" sz="8200" b="1" dirty="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5350158" cy="1425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318"/>
                </a:lnSpc>
                <a:spcBef>
                  <a:spcPct val="0"/>
                </a:spcBef>
              </a:pPr>
              <a:r>
                <a:rPr lang="en-US" sz="7049" b="1" dirty="0">
                  <a:solidFill>
                    <a:srgbClr val="000000">
                      <a:alpha val="60000"/>
                    </a:srgbClr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02</a:t>
              </a:r>
            </a:p>
          </p:txBody>
        </p:sp>
      </p:grpSp>
      <p:sp>
        <p:nvSpPr>
          <p:cNvPr id="9" name="Freeform 9"/>
          <p:cNvSpPr/>
          <p:nvPr/>
        </p:nvSpPr>
        <p:spPr>
          <a:xfrm rot="-2827656" flipH="1" flipV="1">
            <a:off x="14119950" y="-1318357"/>
            <a:ext cx="3484112" cy="2787289"/>
          </a:xfrm>
          <a:custGeom>
            <a:avLst/>
            <a:gdLst/>
            <a:ahLst/>
            <a:cxnLst/>
            <a:rect l="l" t="t" r="r" b="b"/>
            <a:pathLst>
              <a:path w="3484112" h="2787289">
                <a:moveTo>
                  <a:pt x="3484112" y="2787289"/>
                </a:moveTo>
                <a:lnTo>
                  <a:pt x="0" y="2787289"/>
                </a:lnTo>
                <a:lnTo>
                  <a:pt x="0" y="0"/>
                </a:lnTo>
                <a:lnTo>
                  <a:pt x="3484112" y="0"/>
                </a:lnTo>
                <a:lnTo>
                  <a:pt x="3484112" y="2787289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593</Words>
  <Application>Microsoft Office PowerPoint</Application>
  <PresentationFormat>Custom</PresentationFormat>
  <Paragraphs>121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Calibri</vt:lpstr>
      <vt:lpstr>DeepSeek-CJK-patch</vt:lpstr>
      <vt:lpstr>Halant Medium</vt:lpstr>
      <vt:lpstr>Canva Sans</vt:lpstr>
      <vt:lpstr>Proxima Nova Bold</vt:lpstr>
      <vt:lpstr>HK Grotesk Bold</vt:lpstr>
      <vt:lpstr>Open Sauce</vt:lpstr>
      <vt:lpstr>Arial</vt:lpstr>
      <vt:lpstr>Open Sauce Bold</vt:lpstr>
      <vt:lpstr>Menlo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 des Performances Logistiques et Satisfaction Client</dc:title>
  <dc:creator>user</dc:creator>
  <cp:lastModifiedBy>Elaa MOKRANI</cp:lastModifiedBy>
  <cp:revision>4</cp:revision>
  <dcterms:created xsi:type="dcterms:W3CDTF">2006-08-16T00:00:00Z</dcterms:created>
  <dcterms:modified xsi:type="dcterms:W3CDTF">2025-05-21T01:56:05Z</dcterms:modified>
  <dc:identifier>DAGkl16sCy4</dc:identifier>
</cp:coreProperties>
</file>

<file path=docProps/thumbnail.jpeg>
</file>